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72" r:id="rId2"/>
    <p:sldId id="256" r:id="rId3"/>
    <p:sldId id="257" r:id="rId4"/>
    <p:sldId id="260" r:id="rId5"/>
    <p:sldId id="259" r:id="rId6"/>
    <p:sldId id="262" r:id="rId7"/>
    <p:sldId id="258" r:id="rId8"/>
    <p:sldId id="261" r:id="rId9"/>
    <p:sldId id="270" r:id="rId10"/>
    <p:sldId id="265" r:id="rId11"/>
    <p:sldId id="271" r:id="rId12"/>
    <p:sldId id="264" r:id="rId13"/>
    <p:sldId id="267" r:id="rId14"/>
    <p:sldId id="268" r:id="rId15"/>
    <p:sldId id="269" r:id="rId16"/>
    <p:sldId id="274" r:id="rId17"/>
    <p:sldId id="273" r:id="rId18"/>
    <p:sldId id="266" r:id="rId19"/>
  </p:sldIdLst>
  <p:sldSz cx="12192000" cy="6858000"/>
  <p:notesSz cx="6858000" cy="9144000"/>
  <p:embeddedFontLst>
    <p:embeddedFont>
      <p:font typeface="BadaBoom BB" panose="020B0603050302020204" pitchFamily="34" charset="0"/>
      <p:regular r:id="rId20"/>
    </p:embeddedFont>
    <p:embeddedFont>
      <p:font typeface="Cookie" panose="02000000000000000000" pitchFamily="2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BBE8-96B1-1AC2-8466-4036AE17C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7D8FB-EAFA-C4B6-79A8-19D25149C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E5EB4-B803-5A8A-DDC8-D9208329F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F4EE9-37DB-9444-9FD2-FD2FAB352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58C97-3BC4-8A70-DE5E-D68FA26C9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1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08D9-1285-C8A3-BA0C-65A93CF0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E482-D548-F9D3-2DD6-F0D7E9978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384C8-7351-F836-65A9-FC1A6DFA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63DF4-24FE-C761-E57F-C2DA9C0E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D7BBF-E702-F3F1-CDF1-ED8187CB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8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43284-F4FC-5BF6-BAA7-62BB7FA7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61771-F835-2E41-07FD-B922A755B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92364-1B8D-5519-3129-A1B39F2C4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806B0-8C7D-FD92-E3F9-BCF9FA25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426C6-8731-ECEF-C729-7353F946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6C3E8-32BE-4DE5-ED25-914343939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78893-8704-5234-0158-FA477148B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D73484-F388-DC3C-9163-C96EE7B15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52EF0-7B74-B5B9-B3B7-56B5EFDD3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53B58-4E71-8E7A-48F3-5E4A3AB1D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42AC5-2826-61EB-837A-0AED836E1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2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7F79-1023-07EC-57F3-03DDFC398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7A430-252C-94D8-E941-7CE82432E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9CBF7-B321-E5A6-B1DB-0417EC929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B42C32-B102-7DB8-1BB7-A873C1691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FC3A1B-4008-B264-F22B-B9CD0942F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3F1DA4-1303-BD58-8916-98A742A2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EE8E2-40BB-A36E-5C56-75DD09056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84B824-6F6F-279F-55A8-0F41C84E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A77CE-1A70-5B20-A218-24CC219A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A7A8B-6381-7928-50D7-795C15AC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2A630-3002-6BC6-50D4-007A1491E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062E7-7A86-A7FC-EBF0-FEA94401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7EE0B-84C8-F66D-A4DD-3A4EC8F1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E0CD22-AADE-9515-CE55-0B53869E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D46B2-FD5A-C9F2-8AA6-9472E3C0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6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9784-2FD7-B50C-4ECE-61642E0F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8C7D8-8C11-6FE0-3E0E-F424BF515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CE77D-7EC1-A71B-F19B-E4D205137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A87E1-8441-4166-346E-B40F3133F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0FBE4-8BAE-281B-8B2E-1FBF72640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D1219-A039-F12E-A299-1EF7EA88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5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3BB8-3A08-B317-18EF-2511E48A5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90FF8A-958B-45BB-83E8-885B16DD0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0B547-6C7F-4A26-A309-BD680FF94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75574-6307-B088-9B7A-8EA04F1C0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CA337-92B8-6114-FC3D-DFD0ED1A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C286E-DF89-502D-F2E0-D36A4B3D8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0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373FD-FE18-7AFB-1A0A-4C609657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93D65-6656-D7C4-612A-E4B34C234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220D5-CEA4-70CD-A008-9CF2D416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9CE4B-349B-A513-98FF-1683E022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4FA1C-9D4D-5602-96DF-70BE95BD6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6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45BBB-25B5-218F-5789-7CF346DCD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5EA31D-F8F2-6705-5272-43F368B4C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B3C2C-73F3-80B0-5589-C2D67D70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946EF-1776-7060-02F5-BDB5A2D6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EC9B4-05AB-7908-6A1C-B18C7118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8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77B32-5565-9054-EBCF-767EC661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A5F40-E056-549B-AFEB-8C43E31E2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E8BC9-286B-B18B-B1B4-D8357777F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1376-5C64-460F-9117-12B807846FC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C9484-5E22-813C-8990-4F5E872CA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182AB-D1F0-A6EA-7A38-9CF9F245B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D2BE1-A154-4D5A-BAA9-95559C546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BEC03-97FA-CB93-E242-4803CE3C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8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2D6A09-EE15-CDCB-AC42-F29850061A8E}"/>
              </a:ext>
            </a:extLst>
          </p:cNvPr>
          <p:cNvSpPr txBox="1"/>
          <p:nvPr/>
        </p:nvSpPr>
        <p:spPr>
          <a:xfrm>
            <a:off x="1994517" y="1536174"/>
            <a:ext cx="82029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aBoom BB" panose="020B0603050302020204" pitchFamily="34" charset="0"/>
              </a:rPr>
              <a:t>Bitter</a:t>
            </a:r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1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kie" panose="02000000000000000000" pitchFamily="2" charset="0"/>
              </a:rPr>
              <a:t>Better</a:t>
            </a:r>
            <a:br>
              <a:rPr lang="en-US" sz="1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kie" panose="02000000000000000000" pitchFamily="2" charset="0"/>
              </a:rPr>
            </a:br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aBoom BB" panose="020B0603050302020204" pitchFamily="34" charset="0"/>
              </a:rPr>
              <a:t>Mercy</a:t>
            </a:r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1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kie" panose="02000000000000000000" pitchFamily="2" charset="0"/>
              </a:rPr>
              <a:t>Grace</a:t>
            </a:r>
          </a:p>
        </p:txBody>
      </p:sp>
    </p:spTree>
    <p:extLst>
      <p:ext uri="{BB962C8B-B14F-4D97-AF65-F5344CB8AC3E}">
        <p14:creationId xmlns:p14="http://schemas.microsoft.com/office/powerpoint/2010/main" val="59745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BD8A0-5FC3-29CC-0D1C-6AB870F4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0FABFA-FD11-E8A7-84B3-74ACEB211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/>
          <a:stretch/>
        </p:blipFill>
        <p:spPr>
          <a:xfrm>
            <a:off x="410547" y="830425"/>
            <a:ext cx="5337110" cy="4623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4727F3-69DD-D0F4-2046-B2BABE4CB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0425"/>
            <a:ext cx="5818777" cy="46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0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19C8E-70B2-9A83-7CD5-124CD14FF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CAC77C-31CA-8F21-CB62-8F8C052CB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/>
          <a:stretch/>
        </p:blipFill>
        <p:spPr>
          <a:xfrm>
            <a:off x="410547" y="830425"/>
            <a:ext cx="5337110" cy="4623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DEF15D-D4D8-A463-0BA6-CCA663451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0425"/>
            <a:ext cx="5818777" cy="46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1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29E2C-6873-5BF9-1BB8-6382281B3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CDEEBF-4E79-1C28-9025-1F440C42E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8"/>
          <a:stretch/>
        </p:blipFill>
        <p:spPr>
          <a:xfrm>
            <a:off x="410547" y="830425"/>
            <a:ext cx="5337110" cy="4623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BCDE58-1E41-4935-9101-62F466D352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0425"/>
            <a:ext cx="5818777" cy="46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5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81C9E-D42A-23F7-11A3-2F0D65F8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32B8E-EB5F-F104-A59F-839E38300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/>
          <a:stretch/>
        </p:blipFill>
        <p:spPr>
          <a:xfrm>
            <a:off x="410547" y="830425"/>
            <a:ext cx="5337110" cy="4623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7A07E-BD9A-6B16-7A67-83E36F60E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0425"/>
            <a:ext cx="5818777" cy="46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6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53DC4-7301-2584-17FD-B2A6275E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6F56D1-B9F0-4174-6F36-C9EE61168D3F}"/>
              </a:ext>
            </a:extLst>
          </p:cNvPr>
          <p:cNvSpPr txBox="1"/>
          <p:nvPr/>
        </p:nvSpPr>
        <p:spPr>
          <a:xfrm>
            <a:off x="1331650" y="843379"/>
            <a:ext cx="94192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Ephesians 2:1, 4-6</a:t>
            </a:r>
          </a:p>
          <a:p>
            <a:endParaRPr lang="en-US" sz="3600" b="1" i="1"/>
          </a:p>
          <a:p>
            <a:r>
              <a:rPr lang="en-US" sz="3600" b="1" i="1"/>
              <a:t>You </a:t>
            </a:r>
            <a:r>
              <a:rPr lang="en-US" sz="3600" b="1" i="1" dirty="0"/>
              <a:t>were dead </a:t>
            </a:r>
            <a:r>
              <a:rPr lang="en-US" sz="3600" dirty="0"/>
              <a:t>in the trespasses and sins ... But God, being rich in </a:t>
            </a:r>
            <a:r>
              <a:rPr lang="en-US" sz="3600" b="1" i="1" dirty="0"/>
              <a:t>MERCY</a:t>
            </a:r>
            <a:r>
              <a:rPr lang="en-US" sz="3600" dirty="0"/>
              <a:t>, because of the great love with which he loved us, even when we were </a:t>
            </a:r>
            <a:r>
              <a:rPr lang="en-US" sz="3600" b="1" i="1" dirty="0"/>
              <a:t>dead</a:t>
            </a:r>
            <a:r>
              <a:rPr lang="en-US" sz="3600" dirty="0"/>
              <a:t> in our trespasses, made us </a:t>
            </a:r>
            <a:r>
              <a:rPr lang="en-US" sz="3600" b="1" i="1" dirty="0"/>
              <a:t>alive</a:t>
            </a:r>
            <a:r>
              <a:rPr lang="en-US" sz="3600" dirty="0"/>
              <a:t> together with Christ — by </a:t>
            </a:r>
            <a:r>
              <a:rPr lang="en-US" sz="3600" b="1" i="1" dirty="0"/>
              <a:t>GRACE</a:t>
            </a:r>
            <a:r>
              <a:rPr lang="en-US" sz="3600" dirty="0"/>
              <a:t> you have been </a:t>
            </a:r>
            <a:r>
              <a:rPr lang="en-US" sz="3600" b="1" i="1" dirty="0"/>
              <a:t>saved</a:t>
            </a:r>
            <a:r>
              <a:rPr lang="en-US" sz="3600" dirty="0"/>
              <a:t> — and </a:t>
            </a:r>
            <a:r>
              <a:rPr lang="en-US" sz="3600" b="1" i="1" dirty="0"/>
              <a:t>raised us up</a:t>
            </a:r>
            <a:r>
              <a:rPr lang="en-US" sz="3600" dirty="0"/>
              <a:t> with him and seated us with him in the heavenly places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244549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EDB3BF-7FCA-AF8A-1C63-7CD956FB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E62923-8C8C-B6D3-0EC3-B2B784FD8272}"/>
              </a:ext>
            </a:extLst>
          </p:cNvPr>
          <p:cNvSpPr txBox="1"/>
          <p:nvPr/>
        </p:nvSpPr>
        <p:spPr>
          <a:xfrm>
            <a:off x="1377518" y="523783"/>
            <a:ext cx="943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aBoom BB" panose="020B0603050302020204" pitchFamily="34" charset="0"/>
              </a:rPr>
              <a:t>Mercy</a:t>
            </a:r>
            <a:endParaRPr lang="en-US" sz="9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991C9-9400-CDC7-215B-045E1BC5DAA3}"/>
              </a:ext>
            </a:extLst>
          </p:cNvPr>
          <p:cNvSpPr txBox="1"/>
          <p:nvPr/>
        </p:nvSpPr>
        <p:spPr>
          <a:xfrm>
            <a:off x="769397" y="2388093"/>
            <a:ext cx="106532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 be spared from something BAD that you DESERVE.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We’ve all sinned and all deserve HELL.</a:t>
            </a:r>
          </a:p>
        </p:txBody>
      </p:sp>
    </p:spTree>
    <p:extLst>
      <p:ext uri="{BB962C8B-B14F-4D97-AF65-F5344CB8AC3E}">
        <p14:creationId xmlns:p14="http://schemas.microsoft.com/office/powerpoint/2010/main" val="1259673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375427-30CE-57EC-1DA1-B220A5C4D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FD626A-12C5-B47B-F301-2AC0A1190116}"/>
              </a:ext>
            </a:extLst>
          </p:cNvPr>
          <p:cNvSpPr txBox="1"/>
          <p:nvPr/>
        </p:nvSpPr>
        <p:spPr>
          <a:xfrm>
            <a:off x="1377518" y="523783"/>
            <a:ext cx="943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aBoom BB" panose="020B0603050302020204" pitchFamily="34" charset="0"/>
              </a:rPr>
              <a:t>Mercy</a:t>
            </a:r>
            <a:endParaRPr lang="en-US" sz="9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725E46-7C4F-30A4-C981-277D73200EF0}"/>
              </a:ext>
            </a:extLst>
          </p:cNvPr>
          <p:cNvSpPr txBox="1"/>
          <p:nvPr/>
        </p:nvSpPr>
        <p:spPr>
          <a:xfrm>
            <a:off x="769397" y="2388093"/>
            <a:ext cx="106532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Psalm 51:1-2</a:t>
            </a:r>
          </a:p>
          <a:p>
            <a:r>
              <a:rPr lang="en-US" sz="3200" dirty="0"/>
              <a:t>Have </a:t>
            </a:r>
            <a:r>
              <a:rPr lang="en-US" sz="3200" b="1" i="1" dirty="0"/>
              <a:t>mercy</a:t>
            </a:r>
            <a:r>
              <a:rPr lang="en-US" sz="3200" dirty="0"/>
              <a:t> on me, O God, according to your steadfast love;</a:t>
            </a:r>
          </a:p>
          <a:p>
            <a:r>
              <a:rPr lang="en-US" sz="3200" dirty="0"/>
              <a:t>according to your abundant mercy </a:t>
            </a:r>
            <a:r>
              <a:rPr lang="en-US" sz="3200" b="1" i="1" dirty="0"/>
              <a:t>blot out</a:t>
            </a:r>
            <a:r>
              <a:rPr lang="en-US" sz="3200" dirty="0"/>
              <a:t> my transgressions.</a:t>
            </a:r>
          </a:p>
          <a:p>
            <a:r>
              <a:rPr lang="en-US" sz="3200" b="1" i="1" dirty="0"/>
              <a:t>Wash me</a:t>
            </a:r>
            <a:r>
              <a:rPr lang="en-US" sz="3200" dirty="0"/>
              <a:t> thoroughly from my iniquity, and </a:t>
            </a:r>
            <a:r>
              <a:rPr lang="en-US" sz="3200" b="1" i="1" dirty="0"/>
              <a:t>cleanse me</a:t>
            </a:r>
            <a:r>
              <a:rPr lang="en-US" sz="3200" dirty="0"/>
              <a:t> from my sin!</a:t>
            </a:r>
          </a:p>
        </p:txBody>
      </p:sp>
    </p:spTree>
    <p:extLst>
      <p:ext uri="{BB962C8B-B14F-4D97-AF65-F5344CB8AC3E}">
        <p14:creationId xmlns:p14="http://schemas.microsoft.com/office/powerpoint/2010/main" val="99996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8DEB5-F37D-A86D-E18C-8657D1FE3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F12C59-9DFC-DB76-5250-9A1C2BB16F61}"/>
              </a:ext>
            </a:extLst>
          </p:cNvPr>
          <p:cNvSpPr txBox="1"/>
          <p:nvPr/>
        </p:nvSpPr>
        <p:spPr>
          <a:xfrm>
            <a:off x="1377518" y="523783"/>
            <a:ext cx="943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kie" panose="02000000000000000000" pitchFamily="2" charset="0"/>
              </a:rPr>
              <a:t>Grace</a:t>
            </a:r>
            <a:endParaRPr lang="en-US" sz="9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0F1F7-F3B3-7904-F2F9-36219A00FC4A}"/>
              </a:ext>
            </a:extLst>
          </p:cNvPr>
          <p:cNvSpPr txBox="1"/>
          <p:nvPr/>
        </p:nvSpPr>
        <p:spPr>
          <a:xfrm>
            <a:off x="769397" y="2326764"/>
            <a:ext cx="106532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 be given something GOOD that you DON’T DESERVE.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None of us deserve HEAVEN.</a:t>
            </a:r>
          </a:p>
        </p:txBody>
      </p:sp>
    </p:spTree>
    <p:extLst>
      <p:ext uri="{BB962C8B-B14F-4D97-AF65-F5344CB8AC3E}">
        <p14:creationId xmlns:p14="http://schemas.microsoft.com/office/powerpoint/2010/main" val="186375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95BA1-E06F-EDFE-91D6-33496BFA0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D8D9CC-82F9-DA61-D30D-B4C17C831546}"/>
              </a:ext>
            </a:extLst>
          </p:cNvPr>
          <p:cNvSpPr txBox="1"/>
          <p:nvPr/>
        </p:nvSpPr>
        <p:spPr>
          <a:xfrm>
            <a:off x="1377518" y="523783"/>
            <a:ext cx="943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kie" panose="02000000000000000000" pitchFamily="2" charset="0"/>
              </a:rPr>
              <a:t>Grace</a:t>
            </a:r>
            <a:endParaRPr lang="en-US" sz="9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FAAD8-6900-B76C-8E6D-46F641C8A212}"/>
              </a:ext>
            </a:extLst>
          </p:cNvPr>
          <p:cNvSpPr txBox="1"/>
          <p:nvPr/>
        </p:nvSpPr>
        <p:spPr>
          <a:xfrm>
            <a:off x="769397" y="1944209"/>
            <a:ext cx="106532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Titus 2:11</a:t>
            </a:r>
          </a:p>
          <a:p>
            <a:r>
              <a:rPr lang="en-US" sz="3200" dirty="0"/>
              <a:t>For the </a:t>
            </a:r>
            <a:r>
              <a:rPr lang="en-US" sz="3200" b="1" i="1" dirty="0"/>
              <a:t>grace</a:t>
            </a:r>
            <a:r>
              <a:rPr lang="en-US" sz="3200" dirty="0"/>
              <a:t> of God has appeared, bringing </a:t>
            </a:r>
            <a:r>
              <a:rPr lang="en-US" sz="3200" b="1" i="1" dirty="0"/>
              <a:t>salvation</a:t>
            </a:r>
            <a:r>
              <a:rPr lang="en-US" sz="3200" dirty="0"/>
              <a:t> for all people.</a:t>
            </a:r>
          </a:p>
          <a:p>
            <a:endParaRPr lang="en-US" sz="3200" dirty="0"/>
          </a:p>
          <a:p>
            <a:r>
              <a:rPr lang="en-US" sz="3200" dirty="0"/>
              <a:t>Ephesians 2:8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system-ui"/>
              </a:rPr>
              <a:t>For by </a:t>
            </a:r>
            <a:r>
              <a:rPr lang="en-US" sz="3200" b="1" i="1" dirty="0">
                <a:solidFill>
                  <a:srgbClr val="000000"/>
                </a:solidFill>
                <a:effectLst/>
                <a:latin typeface="system-ui"/>
              </a:rPr>
              <a:t>grace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ystem-ui"/>
              </a:rPr>
              <a:t> you have been </a:t>
            </a:r>
            <a:r>
              <a:rPr lang="en-US" sz="3200" b="1" i="1" dirty="0">
                <a:solidFill>
                  <a:srgbClr val="000000"/>
                </a:solidFill>
                <a:effectLst/>
                <a:latin typeface="system-ui"/>
              </a:rPr>
              <a:t>saved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ystem-ui"/>
              </a:rPr>
              <a:t> through faith. And this is not your own doing; it is the gift of God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88673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FACCA6-9244-A2D4-CD14-E02D05258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910AF-35BD-2A63-DD9D-FADAD5B25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72" y="281126"/>
            <a:ext cx="3976456" cy="326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4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A8FA1-121C-62AA-A6B9-F22D0F9E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B70D74-5EA2-D8BE-796A-208B3C4C7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72" y="281126"/>
            <a:ext cx="3976456" cy="32695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6EBA7-0C5D-F4D9-3470-CF836B334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51" y="1363556"/>
            <a:ext cx="2538189" cy="1669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E0AFE5-4010-B3DE-E96F-1FA9109C5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51" y="3824880"/>
            <a:ext cx="2538189" cy="253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5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0D988-0BBA-CD4F-0DB5-2A13EA48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0BC9C8-818C-019D-071E-5AD93AFBF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72" y="281126"/>
            <a:ext cx="3976456" cy="32695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5B281F-95AC-9FD2-312E-25C0A3D62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51" y="1363556"/>
            <a:ext cx="2538189" cy="1669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A029B3-0FE8-8821-BD8F-378CFB787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51" y="3824880"/>
            <a:ext cx="2538189" cy="25381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1F65FF-7E1E-99F1-CA30-94DEF47AB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t="27406" r="10244" b="30164"/>
          <a:stretch/>
        </p:blipFill>
        <p:spPr>
          <a:xfrm>
            <a:off x="7974551" y="4093444"/>
            <a:ext cx="3856665" cy="2001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00A945-3404-6E70-6359-5C2C8F664E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" t="16041" r="3542" b="16042"/>
          <a:stretch/>
        </p:blipFill>
        <p:spPr>
          <a:xfrm>
            <a:off x="8584163" y="1363556"/>
            <a:ext cx="3247053" cy="16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47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6C13B9-E664-B2DB-181B-1A00DC081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F58AEB-8049-BBCC-ED41-2CC6159957EC}"/>
              </a:ext>
            </a:extLst>
          </p:cNvPr>
          <p:cNvSpPr txBox="1"/>
          <p:nvPr/>
        </p:nvSpPr>
        <p:spPr>
          <a:xfrm>
            <a:off x="1331650" y="843379"/>
            <a:ext cx="94192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Acts 9 (Saul’s Conversion)</a:t>
            </a:r>
          </a:p>
          <a:p>
            <a:endParaRPr lang="en-US" sz="3600" b="0" i="0" dirty="0">
              <a:solidFill>
                <a:srgbClr val="000000"/>
              </a:solidFill>
              <a:effectLst/>
            </a:endParaRPr>
          </a:p>
          <a:p>
            <a:r>
              <a:rPr lang="en-US" sz="3600" b="0" i="0" dirty="0">
                <a:solidFill>
                  <a:srgbClr val="000000"/>
                </a:solidFill>
                <a:effectLst/>
              </a:rPr>
              <a:t>But Saul, still breathing threats and murder against the disciples of the Lord ... approached Damascus, and suddenly a light from heaven shone around him ... Although his eyes were opened, he saw nothing.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7331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247265-7C31-2367-DF42-A030BCF5A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4C49B1-A907-9C78-DDD3-AFA7D77E14AD}"/>
              </a:ext>
            </a:extLst>
          </p:cNvPr>
          <p:cNvSpPr txBox="1"/>
          <p:nvPr/>
        </p:nvSpPr>
        <p:spPr>
          <a:xfrm>
            <a:off x="1331650" y="843379"/>
            <a:ext cx="94192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 Corinthians 15:9-10a</a:t>
            </a:r>
          </a:p>
          <a:p>
            <a:endParaRPr lang="en-US" sz="3600" b="0" i="0" dirty="0">
              <a:solidFill>
                <a:srgbClr val="000000"/>
              </a:solidFill>
              <a:effectLst/>
            </a:endParaRPr>
          </a:p>
          <a:p>
            <a:r>
              <a:rPr lang="en-US" sz="3600" b="0" i="0" dirty="0">
                <a:solidFill>
                  <a:srgbClr val="000000"/>
                </a:solidFill>
                <a:effectLst/>
              </a:rPr>
              <a:t>For I am the least of the apostles, </a:t>
            </a:r>
            <a:r>
              <a:rPr lang="en-US" sz="3600" b="1" i="1" dirty="0">
                <a:solidFill>
                  <a:srgbClr val="000000"/>
                </a:solidFill>
                <a:effectLst/>
              </a:rPr>
              <a:t>unworthy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to be called an apostle, because I persecuted the church of God. But </a:t>
            </a:r>
            <a:r>
              <a:rPr lang="en-US" sz="3600" b="1" i="1" dirty="0">
                <a:solidFill>
                  <a:srgbClr val="000000"/>
                </a:solidFill>
                <a:effectLst/>
              </a:rPr>
              <a:t>by the grace of God 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I am what I am.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387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7904F-ED23-4E61-1389-A5DEA0B3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59E2A6-14D7-687A-4D0C-37EE550A3687}"/>
              </a:ext>
            </a:extLst>
          </p:cNvPr>
          <p:cNvSpPr txBox="1"/>
          <p:nvPr/>
        </p:nvSpPr>
        <p:spPr>
          <a:xfrm>
            <a:off x="1331650" y="843379"/>
            <a:ext cx="94192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Ephesians 2:1, 4-6</a:t>
            </a:r>
          </a:p>
          <a:p>
            <a:endParaRPr lang="en-US" sz="3600" b="1" i="1" dirty="0"/>
          </a:p>
          <a:p>
            <a:r>
              <a:rPr lang="en-US" sz="3600" b="1" i="1" dirty="0"/>
              <a:t>You were dead </a:t>
            </a:r>
            <a:r>
              <a:rPr lang="en-US" sz="3600" dirty="0"/>
              <a:t>in the trespasses and sins ... But God, being rich in </a:t>
            </a:r>
            <a:r>
              <a:rPr lang="en-US" sz="3600" b="1" i="1" dirty="0"/>
              <a:t>MERCY</a:t>
            </a:r>
            <a:r>
              <a:rPr lang="en-US" sz="3600" dirty="0"/>
              <a:t>, because of the great love with which he loved us, even when we were </a:t>
            </a:r>
            <a:r>
              <a:rPr lang="en-US" sz="3600" b="1" i="1" dirty="0"/>
              <a:t>dead</a:t>
            </a:r>
            <a:r>
              <a:rPr lang="en-US" sz="3600" dirty="0"/>
              <a:t> in our trespasses, made us </a:t>
            </a:r>
            <a:r>
              <a:rPr lang="en-US" sz="3600" b="1" i="1" dirty="0"/>
              <a:t>alive</a:t>
            </a:r>
            <a:r>
              <a:rPr lang="en-US" sz="3600" dirty="0"/>
              <a:t> together with Christ — by </a:t>
            </a:r>
            <a:r>
              <a:rPr lang="en-US" sz="3600" b="1" i="1" dirty="0"/>
              <a:t>GRACE</a:t>
            </a:r>
            <a:r>
              <a:rPr lang="en-US" sz="3600" dirty="0"/>
              <a:t> you have been </a:t>
            </a:r>
            <a:r>
              <a:rPr lang="en-US" sz="3600" b="1" i="1" dirty="0"/>
              <a:t>saved</a:t>
            </a:r>
            <a:r>
              <a:rPr lang="en-US" sz="3600" dirty="0"/>
              <a:t> — and </a:t>
            </a:r>
            <a:r>
              <a:rPr lang="en-US" sz="3600" b="1" i="1" dirty="0"/>
              <a:t>raised us up</a:t>
            </a:r>
            <a:r>
              <a:rPr lang="en-US" sz="3600" dirty="0"/>
              <a:t> with him and seated us with him in the heavenly places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159851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EFF2A4-605A-2AC1-248D-21F88C70F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28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360</Words>
  <Application>Microsoft Office PowerPoint</Application>
  <PresentationFormat>Widescreen</PresentationFormat>
  <Paragraphs>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BadaBoom BB</vt:lpstr>
      <vt:lpstr>Cookie</vt:lpstr>
      <vt:lpstr>system-ui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Trint Ladd</dc:creator>
  <cp:lastModifiedBy>Trint Ladd</cp:lastModifiedBy>
  <cp:revision>13</cp:revision>
  <dcterms:created xsi:type="dcterms:W3CDTF">2025-04-29T15:56:03Z</dcterms:created>
  <dcterms:modified xsi:type="dcterms:W3CDTF">2025-05-01T19:35:09Z</dcterms:modified>
</cp:coreProperties>
</file>