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9" r:id="rId5"/>
    <p:sldId id="258" r:id="rId6"/>
    <p:sldId id="260" r:id="rId7"/>
    <p:sldId id="263" r:id="rId8"/>
    <p:sldId id="261" r:id="rId9"/>
    <p:sldId id="262" r:id="rId10"/>
    <p:sldId id="264" r:id="rId11"/>
    <p:sldId id="265" r:id="rId12"/>
    <p:sldId id="266" r:id="rId13"/>
    <p:sldId id="279" r:id="rId14"/>
    <p:sldId id="278" r:id="rId15"/>
    <p:sldId id="277" r:id="rId16"/>
    <p:sldId id="281" r:id="rId17"/>
    <p:sldId id="280" r:id="rId18"/>
    <p:sldId id="267" r:id="rId19"/>
    <p:sldId id="268" r:id="rId20"/>
    <p:sldId id="269" r:id="rId21"/>
    <p:sldId id="270" r:id="rId22"/>
    <p:sldId id="271" r:id="rId23"/>
    <p:sldId id="272" r:id="rId24"/>
    <p:sldId id="274" r:id="rId25"/>
    <p:sldId id="275" r:id="rId26"/>
    <p:sldId id="276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4440"/>
    <a:srgbClr val="2C27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77953-162B-D5F2-65A0-3329455302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C66FB5-99C1-605C-B274-4390DE3CA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4B375-2452-7447-D81A-86AD3A5A5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C38B-4AD9-419D-93D4-6C6013F47FC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B49CC-19A1-0EC2-DDB5-1767765A4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99ED30-B6D9-72D1-009F-C1227E4B7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1480-8C63-4D7B-AAEA-0087BD99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38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94FBC-6DD6-BEA8-C13A-5A91C9983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6A5CD-2EA3-1FE7-435F-CD850D024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A4043-7FB9-376D-FD58-0C4CCA210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C38B-4AD9-419D-93D4-6C6013F47FC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5EB30-D5FF-5C0E-39AC-6E51FC10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BA85F-8F66-7D43-819C-5D08A9BE6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1480-8C63-4D7B-AAEA-0087BD99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327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D8DA5-15DF-4707-AA2D-75A5B687A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5C0022-033A-044E-BA07-5C6E9DDDC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EA310-6347-BAF1-B0C1-170F8E7E3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C38B-4AD9-419D-93D4-6C6013F47FC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EDC87-9735-AFB6-93E3-E6FE66EB8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E539B-D913-D139-C58E-0319F01F6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1480-8C63-4D7B-AAEA-0087BD99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05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76B05-336D-BF63-60CF-B55F830A2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BF206-CDF4-12E1-4A88-0D155423D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F005B-491F-2C77-0380-EF11DECF6D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C9E827-71F2-2137-D7C6-575B41E4B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C38B-4AD9-419D-93D4-6C6013F47FC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9B5BEA-5694-D1D5-5533-2103BAEC2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A1B30D-793E-8A6F-5D87-78E0E9FD4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1480-8C63-4D7B-AAEA-0087BD99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59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39C4-459D-CED1-9E0B-63D9BBFF2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A5B60-B7C3-DC1F-232B-65F6A4E20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70F35D-B7B0-1205-5543-C1CAEB13B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4F6062-3688-239D-C732-5C6B7422E7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88570D-291B-9778-1D67-31A263C40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C13368-D03D-7937-AEA2-367A9172F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C38B-4AD9-419D-93D4-6C6013F47FC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5227DF-91A9-4C07-2B5B-4C6911A06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B53E6D-3DD2-D15E-2A51-224D3B8B3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1480-8C63-4D7B-AAEA-0087BD99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54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C0F75-D824-4452-5E0A-4F2899FD8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10C90B-2085-0CEB-F3B6-481DEBDCD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C38B-4AD9-419D-93D4-6C6013F47FC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60AA36-45D5-EB3E-81CD-057D2A154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1C6AD0-1091-05A8-93FC-0A03CCC7C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1480-8C63-4D7B-AAEA-0087BD99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63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9EE6C6-85EB-F741-CDC6-1A53BF9A1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C38B-4AD9-419D-93D4-6C6013F47FC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770FAE-A288-206D-02A9-12B3D151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2B6A2-E024-C711-BBC4-03EE4920F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1480-8C63-4D7B-AAEA-0087BD99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17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3B2A2-6E31-3C26-6E39-107137CBB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EC829-7616-C8E0-373A-C78061302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79754-C45D-802C-7916-FEBD86EFB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1341D3-8BFC-29C3-6BF0-99EDEDDC6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C38B-4AD9-419D-93D4-6C6013F47FC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33DE9-5364-4CF1-0AA7-79114F03E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08EF97-AEF1-CCDC-889F-30C82533E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1480-8C63-4D7B-AAEA-0087BD99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4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FB236-AC71-63BC-0C55-A033561C5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72F9E7-E4FA-41C5-36C5-BC213E9838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03C67-F507-F689-A4C6-531000E77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2C3AE4-0504-41A2-B55E-0D4A95B10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C38B-4AD9-419D-93D4-6C6013F47FC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4A3AB9-D54C-C641-6C03-72ABDF0F4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F12964-5061-4EF1-18FF-66A1941D5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1480-8C63-4D7B-AAEA-0087BD99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6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6514B-BB42-AD28-5204-7C500D75A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819B98-9CCB-CB2F-B7CE-90FC2BCE2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BBB81-FD15-5B8D-48C3-707EF5306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C38B-4AD9-419D-93D4-6C6013F47FC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0F0EC-A4AA-90A9-F260-3DBAB7972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18E9F-238B-6872-3EA3-7559388DB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1480-8C63-4D7B-AAEA-0087BD99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15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896325-ADA5-4C31-CC50-C558E9CB7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0CE238-A089-00E5-9902-2BF41DCCCF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2938D-B45D-F154-F7B7-E98B3833F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C38B-4AD9-419D-93D4-6C6013F47FC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AB347-C210-9C00-4036-CF3AF6DB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71469-B7CE-41D2-5C07-B74308763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1480-8C63-4D7B-AAEA-0087BD99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778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FEED34-8098-7E82-C931-C49EB9F94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9E076-C28A-97B2-ABA6-4F5B16098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3FD57-8EE0-ADA5-A350-3FCD8020BA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DC38B-4AD9-419D-93D4-6C6013F47FCD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EA1C4-531C-5B69-ED46-1CEB9D6C3D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5AE82-9F9D-8309-24C4-08FA5A21EF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41480-8C63-4D7B-AAEA-0087BD99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037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16CB49-F029-3BB4-56B9-BD7C97FC7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0" y="0"/>
            <a:ext cx="1371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316414-30EB-9F26-6F07-C3CB9B702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985630"/>
            <a:ext cx="3973795" cy="2330137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rgbClr val="4E4440"/>
                </a:solidFill>
                <a:latin typeface="Baskerville Old Face" panose="02020602080505020303" pitchFamily="18" charset="0"/>
              </a:rPr>
              <a:t>Believing</a:t>
            </a:r>
            <a:br>
              <a:rPr lang="en-US" sz="7200" dirty="0">
                <a:solidFill>
                  <a:srgbClr val="4E4440"/>
                </a:solidFill>
                <a:latin typeface="Baskerville Old Face" panose="02020602080505020303" pitchFamily="18" charset="0"/>
              </a:rPr>
            </a:br>
            <a:r>
              <a:rPr lang="en-US" sz="7200" dirty="0">
                <a:solidFill>
                  <a:srgbClr val="4E4440"/>
                </a:solidFill>
                <a:latin typeface="Baskerville Old Face" panose="02020602080505020303" pitchFamily="18" charset="0"/>
              </a:rPr>
              <a:t>the Bible</a:t>
            </a:r>
          </a:p>
        </p:txBody>
      </p:sp>
    </p:spTree>
    <p:extLst>
      <p:ext uri="{BB962C8B-B14F-4D97-AF65-F5344CB8AC3E}">
        <p14:creationId xmlns:p14="http://schemas.microsoft.com/office/powerpoint/2010/main" val="536354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7F51-7121-0EE5-8863-C43E819B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135"/>
            <a:ext cx="10515600" cy="5495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>
              <a:latin typeface="Baskerville Old Face" panose="02020602080505020303" pitchFamily="18" charset="0"/>
            </a:endParaRPr>
          </a:p>
          <a:p>
            <a:pPr marL="0" indent="0" algn="ctr">
              <a:buNone/>
            </a:pPr>
            <a:endParaRPr lang="en-US" sz="6600" dirty="0">
              <a:latin typeface="Baskerville Old Face" panose="02020602080505020303" pitchFamily="18" charset="0"/>
            </a:endParaRPr>
          </a:p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2 Timothy 3:16</a:t>
            </a:r>
          </a:p>
        </p:txBody>
      </p:sp>
    </p:spTree>
    <p:extLst>
      <p:ext uri="{BB962C8B-B14F-4D97-AF65-F5344CB8AC3E}">
        <p14:creationId xmlns:p14="http://schemas.microsoft.com/office/powerpoint/2010/main" val="705556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7F51-7121-0EE5-8863-C43E819B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135"/>
            <a:ext cx="10515600" cy="5495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Blind Faith?</a:t>
            </a:r>
          </a:p>
        </p:txBody>
      </p:sp>
    </p:spTree>
    <p:extLst>
      <p:ext uri="{BB962C8B-B14F-4D97-AF65-F5344CB8AC3E}">
        <p14:creationId xmlns:p14="http://schemas.microsoft.com/office/powerpoint/2010/main" val="3793138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7F51-7121-0EE5-8863-C43E819B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135"/>
            <a:ext cx="10515600" cy="5495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Blind Faith?</a:t>
            </a:r>
          </a:p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Healthy Skepticism!</a:t>
            </a:r>
          </a:p>
          <a:p>
            <a:pPr marL="0" indent="0" algn="ctr">
              <a:buNone/>
            </a:pPr>
            <a:endParaRPr lang="en-US" sz="54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363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7F51-7121-0EE5-8863-C43E819B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135"/>
            <a:ext cx="10515600" cy="5495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Blind Faith?</a:t>
            </a:r>
          </a:p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Healthy Skepticism!</a:t>
            </a:r>
          </a:p>
          <a:p>
            <a:pPr marL="0" indent="0" algn="ctr">
              <a:buNone/>
            </a:pPr>
            <a:r>
              <a:rPr lang="en-US" sz="5400" dirty="0">
                <a:latin typeface="Baskerville Old Face" panose="02020602080505020303" pitchFamily="18" charset="0"/>
              </a:rPr>
              <a:t>Acts 17:11</a:t>
            </a:r>
          </a:p>
          <a:p>
            <a:pPr marL="0" indent="0" algn="ctr">
              <a:buNone/>
            </a:pPr>
            <a:r>
              <a:rPr lang="en-US" sz="5400" dirty="0">
                <a:latin typeface="Baskerville Old Face" panose="02020602080505020303" pitchFamily="18" charset="0"/>
              </a:rPr>
              <a:t>1 John 4:1</a:t>
            </a:r>
          </a:p>
          <a:p>
            <a:pPr marL="0" indent="0" algn="ctr">
              <a:buNone/>
            </a:pPr>
            <a:r>
              <a:rPr lang="en-US" sz="5400" dirty="0">
                <a:latin typeface="Baskerville Old Face" panose="02020602080505020303" pitchFamily="18" charset="0"/>
              </a:rPr>
              <a:t>1 Thessalonians 5:20-21</a:t>
            </a:r>
          </a:p>
          <a:p>
            <a:pPr marL="0" indent="0" algn="ctr">
              <a:buNone/>
            </a:pPr>
            <a:endParaRPr lang="en-US" sz="54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835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7F51-7121-0EE5-8863-C43E819B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135"/>
            <a:ext cx="10515600" cy="5495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>
              <a:latin typeface="Baskerville Old Face" panose="02020602080505020303" pitchFamily="18" charset="0"/>
            </a:endParaRPr>
          </a:p>
          <a:p>
            <a:pPr marL="0" indent="0" algn="ctr">
              <a:buNone/>
            </a:pPr>
            <a:endParaRPr lang="en-US" sz="6600" dirty="0">
              <a:latin typeface="Baskerville Old Face" panose="02020602080505020303" pitchFamily="18" charset="0"/>
            </a:endParaRPr>
          </a:p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So, I was reading Genesis…</a:t>
            </a:r>
          </a:p>
        </p:txBody>
      </p:sp>
    </p:spTree>
    <p:extLst>
      <p:ext uri="{BB962C8B-B14F-4D97-AF65-F5344CB8AC3E}">
        <p14:creationId xmlns:p14="http://schemas.microsoft.com/office/powerpoint/2010/main" val="3912478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971574-A49E-B7CB-1E5D-2468AE512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4605"/>
            <a:ext cx="12192000" cy="738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62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F07ECB8-FDDC-8655-17EA-0AA7954014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84"/>
            <a:ext cx="12192000" cy="683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196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1E035F-4E65-99A5-5A7C-AB093845C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84"/>
            <a:ext cx="12192000" cy="683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21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3E5E58-4587-D0FF-01C9-CCE561F60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84"/>
            <a:ext cx="12192000" cy="683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510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6945CD-1159-B8CE-B910-5472B2EFD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84"/>
            <a:ext cx="12192000" cy="683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465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7F51-7121-0EE5-8863-C43E819B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135"/>
            <a:ext cx="10515600" cy="5495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>
              <a:latin typeface="Baskerville Old Face" panose="02020602080505020303" pitchFamily="18" charset="0"/>
            </a:endParaRPr>
          </a:p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Then there’s</a:t>
            </a:r>
          </a:p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the ACTUAL books!</a:t>
            </a:r>
          </a:p>
        </p:txBody>
      </p:sp>
    </p:spTree>
    <p:extLst>
      <p:ext uri="{BB962C8B-B14F-4D97-AF65-F5344CB8AC3E}">
        <p14:creationId xmlns:p14="http://schemas.microsoft.com/office/powerpoint/2010/main" val="1119562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A040EAB-4CDD-D304-75C9-65CE268C8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798" y="3815249"/>
            <a:ext cx="3816403" cy="28384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7F51-7121-0EE5-8863-C43E819B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135"/>
            <a:ext cx="10515600" cy="5495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Dead Sea Scrolls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1CE8D0-C41E-9FE8-E2AE-BA0ED03CE5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15" y="1623526"/>
            <a:ext cx="4279641" cy="28530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BB4479-F64F-89F1-7FDC-AACCB663A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835" y="1630848"/>
            <a:ext cx="451485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35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7F51-7121-0EE5-8863-C43E819B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135"/>
            <a:ext cx="10515600" cy="5495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1</a:t>
            </a:r>
            <a:r>
              <a:rPr lang="en-US" sz="6600" baseline="30000" dirty="0">
                <a:latin typeface="Baskerville Old Face" panose="02020602080505020303" pitchFamily="18" charset="0"/>
              </a:rPr>
              <a:t>st</a:t>
            </a:r>
            <a:r>
              <a:rPr lang="en-US" sz="6600" dirty="0">
                <a:latin typeface="Baskerville Old Face" panose="02020602080505020303" pitchFamily="18" charset="0"/>
              </a:rPr>
              <a:t> Century Manuscripts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317D1E-89C9-64E3-E115-6DFA22C14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21" y="1623526"/>
            <a:ext cx="4637553" cy="50240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BF23A2-331A-D983-F83E-CA23EE7B4485}"/>
              </a:ext>
            </a:extLst>
          </p:cNvPr>
          <p:cNvSpPr txBox="1"/>
          <p:nvPr/>
        </p:nvSpPr>
        <p:spPr>
          <a:xfrm>
            <a:off x="5999583" y="2892490"/>
            <a:ext cx="52545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Baskerville Old Face" panose="02020602080505020303" pitchFamily="18" charset="0"/>
              </a:rPr>
              <a:t>Fragment of the</a:t>
            </a:r>
          </a:p>
          <a:p>
            <a:r>
              <a:rPr lang="en-US" sz="4000" dirty="0">
                <a:latin typeface="Baskerville Old Face" panose="02020602080505020303" pitchFamily="18" charset="0"/>
              </a:rPr>
              <a:t>Gospel of Mark</a:t>
            </a:r>
          </a:p>
          <a:p>
            <a:r>
              <a:rPr lang="en-US" sz="4000" dirty="0">
                <a:latin typeface="Baskerville Old Face" panose="02020602080505020303" pitchFamily="18" charset="0"/>
              </a:rPr>
              <a:t>Dated to approx. 90 AD</a:t>
            </a:r>
          </a:p>
        </p:txBody>
      </p:sp>
    </p:spTree>
    <p:extLst>
      <p:ext uri="{BB962C8B-B14F-4D97-AF65-F5344CB8AC3E}">
        <p14:creationId xmlns:p14="http://schemas.microsoft.com/office/powerpoint/2010/main" val="2108185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7F51-7121-0EE5-8863-C43E819B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135"/>
            <a:ext cx="10515600" cy="5495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>
                <a:latin typeface="Baskerville Old Face" panose="02020602080505020303" pitchFamily="18" charset="0"/>
              </a:rPr>
              <a:t>Unless you read ancient Hebrew,</a:t>
            </a:r>
          </a:p>
          <a:p>
            <a:pPr marL="0" indent="0" algn="ctr">
              <a:buNone/>
            </a:pPr>
            <a:r>
              <a:rPr lang="en-US" sz="5400" dirty="0">
                <a:latin typeface="Baskerville Old Face" panose="02020602080505020303" pitchFamily="18" charset="0"/>
              </a:rPr>
              <a:t>you HAVE to translate.</a:t>
            </a:r>
          </a:p>
        </p:txBody>
      </p:sp>
    </p:spTree>
    <p:extLst>
      <p:ext uri="{BB962C8B-B14F-4D97-AF65-F5344CB8AC3E}">
        <p14:creationId xmlns:p14="http://schemas.microsoft.com/office/powerpoint/2010/main" val="315002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7F51-7121-0EE5-8863-C43E819B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135"/>
            <a:ext cx="10515600" cy="5495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>
                <a:latin typeface="Baskerville Old Face" panose="02020602080505020303" pitchFamily="18" charset="0"/>
              </a:rPr>
              <a:t>Unless you read ancient Hebrew,</a:t>
            </a:r>
          </a:p>
          <a:p>
            <a:pPr marL="0" indent="0" algn="ctr">
              <a:buNone/>
            </a:pPr>
            <a:r>
              <a:rPr lang="en-US" sz="5400" dirty="0">
                <a:latin typeface="Baskerville Old Face" panose="02020602080505020303" pitchFamily="18" charset="0"/>
              </a:rPr>
              <a:t>you HAVE to translate.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8F63D0-D34A-4EAF-8BB1-5A9EEA135E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824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7F51-7121-0EE5-8863-C43E819B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135"/>
            <a:ext cx="10515600" cy="5495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>
              <a:latin typeface="Baskerville Old Face" panose="02020602080505020303" pitchFamily="18" charset="0"/>
            </a:endParaRPr>
          </a:p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“King David is a myth.”</a:t>
            </a:r>
          </a:p>
        </p:txBody>
      </p:sp>
    </p:spTree>
    <p:extLst>
      <p:ext uri="{BB962C8B-B14F-4D97-AF65-F5344CB8AC3E}">
        <p14:creationId xmlns:p14="http://schemas.microsoft.com/office/powerpoint/2010/main" val="1825149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7F51-7121-0EE5-8863-C43E819B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135"/>
            <a:ext cx="10515600" cy="5495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>
              <a:latin typeface="Baskerville Old Face" panose="02020602080505020303" pitchFamily="18" charset="0"/>
            </a:endParaRPr>
          </a:p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“King David is a myth.”</a:t>
            </a:r>
          </a:p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1993 – The Tel Dan Stele</a:t>
            </a:r>
          </a:p>
          <a:p>
            <a:pPr marL="0" indent="0" algn="ctr">
              <a:buNone/>
            </a:pPr>
            <a:r>
              <a:rPr lang="en-US" sz="4800" dirty="0">
                <a:latin typeface="Baskerville Old Face" panose="02020602080505020303" pitchFamily="18" charset="0"/>
              </a:rPr>
              <a:t>Assyrian King </a:t>
            </a:r>
            <a:r>
              <a:rPr lang="en-US" sz="4800" dirty="0" err="1">
                <a:latin typeface="Baskerville Old Face" panose="02020602080505020303" pitchFamily="18" charset="0"/>
              </a:rPr>
              <a:t>Hazael</a:t>
            </a:r>
            <a:r>
              <a:rPr lang="en-US" sz="4800" dirty="0">
                <a:latin typeface="Baskerville Old Face" panose="02020602080505020303" pitchFamily="18" charset="0"/>
              </a:rPr>
              <a:t> defeated</a:t>
            </a:r>
          </a:p>
          <a:p>
            <a:pPr marL="0" indent="0" algn="ctr">
              <a:buNone/>
            </a:pPr>
            <a:r>
              <a:rPr lang="en-US" sz="4800" dirty="0">
                <a:latin typeface="Baskerville Old Face" panose="02020602080505020303" pitchFamily="18" charset="0"/>
              </a:rPr>
              <a:t>the “House of David”</a:t>
            </a:r>
          </a:p>
          <a:p>
            <a:pPr marL="0" indent="0" algn="ctr">
              <a:buNone/>
            </a:pPr>
            <a:r>
              <a:rPr lang="en-US" sz="4800" dirty="0">
                <a:latin typeface="Baskerville Old Face" panose="02020602080505020303" pitchFamily="18" charset="0"/>
              </a:rPr>
              <a:t>2 Kings 10:32</a:t>
            </a:r>
          </a:p>
        </p:txBody>
      </p:sp>
    </p:spTree>
    <p:extLst>
      <p:ext uri="{BB962C8B-B14F-4D97-AF65-F5344CB8AC3E}">
        <p14:creationId xmlns:p14="http://schemas.microsoft.com/office/powerpoint/2010/main" val="1573203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A80B866-81BD-915E-108C-08E5BD997C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698" y="257679"/>
            <a:ext cx="8304603" cy="6342641"/>
          </a:xfrm>
        </p:spPr>
      </p:pic>
    </p:spTree>
    <p:extLst>
      <p:ext uri="{BB962C8B-B14F-4D97-AF65-F5344CB8AC3E}">
        <p14:creationId xmlns:p14="http://schemas.microsoft.com/office/powerpoint/2010/main" val="8030924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7F51-7121-0EE5-8863-C43E819B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135"/>
            <a:ext cx="10515600" cy="5495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>
              <a:latin typeface="Baskerville Old Face" panose="02020602080505020303" pitchFamily="18" charset="0"/>
            </a:endParaRPr>
          </a:p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“Pontius Pilate is a lie.”</a:t>
            </a:r>
          </a:p>
        </p:txBody>
      </p:sp>
    </p:spTree>
    <p:extLst>
      <p:ext uri="{BB962C8B-B14F-4D97-AF65-F5344CB8AC3E}">
        <p14:creationId xmlns:p14="http://schemas.microsoft.com/office/powerpoint/2010/main" val="1113816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7F51-7121-0EE5-8863-C43E819B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135"/>
            <a:ext cx="10515600" cy="5495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>
              <a:latin typeface="Baskerville Old Face" panose="02020602080505020303" pitchFamily="18" charset="0"/>
            </a:endParaRPr>
          </a:p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“Pontius Pilate is a lie.”</a:t>
            </a:r>
          </a:p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1961 – The Pilate Stone</a:t>
            </a:r>
          </a:p>
          <a:p>
            <a:pPr marL="0" indent="0" algn="ctr">
              <a:buNone/>
            </a:pPr>
            <a:r>
              <a:rPr lang="en-US" sz="4800" dirty="0">
                <a:latin typeface="Baskerville Old Face" panose="02020602080505020303" pitchFamily="18" charset="0"/>
              </a:rPr>
              <a:t>Discovered in Caesarea,</a:t>
            </a:r>
          </a:p>
          <a:p>
            <a:pPr marL="0" indent="0" algn="ctr">
              <a:buNone/>
            </a:pPr>
            <a:r>
              <a:rPr lang="en-US" sz="4800" dirty="0">
                <a:latin typeface="Baskerville Old Face" panose="02020602080505020303" pitchFamily="18" charset="0"/>
              </a:rPr>
              <a:t>a building dedication stone.</a:t>
            </a:r>
          </a:p>
          <a:p>
            <a:pPr marL="0" indent="0" algn="ctr">
              <a:buNone/>
            </a:pPr>
            <a:r>
              <a:rPr lang="en-US" sz="4800" dirty="0">
                <a:latin typeface="Baskerville Old Face" panose="02020602080505020303" pitchFamily="18" charset="0"/>
              </a:rPr>
              <a:t>“Pontius Pilatus – </a:t>
            </a:r>
            <a:r>
              <a:rPr lang="en-US" sz="4800" dirty="0" err="1">
                <a:latin typeface="Baskerville Old Face" panose="02020602080505020303" pitchFamily="18" charset="0"/>
              </a:rPr>
              <a:t>Prefectus</a:t>
            </a:r>
            <a:r>
              <a:rPr lang="en-US" sz="4800" dirty="0">
                <a:latin typeface="Baskerville Old Face" panose="02020602080505020303" pitchFamily="18" charset="0"/>
              </a:rPr>
              <a:t> Judea”</a:t>
            </a:r>
          </a:p>
        </p:txBody>
      </p:sp>
    </p:spTree>
    <p:extLst>
      <p:ext uri="{BB962C8B-B14F-4D97-AF65-F5344CB8AC3E}">
        <p14:creationId xmlns:p14="http://schemas.microsoft.com/office/powerpoint/2010/main" val="4065527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FFF562-CD07-B66A-A325-90FA2B7D71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9" y="211581"/>
            <a:ext cx="5402424" cy="6353988"/>
          </a:xfrm>
        </p:spPr>
      </p:pic>
    </p:spTree>
    <p:extLst>
      <p:ext uri="{BB962C8B-B14F-4D97-AF65-F5344CB8AC3E}">
        <p14:creationId xmlns:p14="http://schemas.microsoft.com/office/powerpoint/2010/main" val="2458230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9EEA0B0-AC1F-49C3-350C-D4D58AD06F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277" y="-2709504"/>
            <a:ext cx="6391445" cy="9567504"/>
          </a:xfrm>
        </p:spPr>
      </p:pic>
    </p:spTree>
    <p:extLst>
      <p:ext uri="{BB962C8B-B14F-4D97-AF65-F5344CB8AC3E}">
        <p14:creationId xmlns:p14="http://schemas.microsoft.com/office/powerpoint/2010/main" val="3329216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7F51-7121-0EE5-8863-C43E819BA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135"/>
            <a:ext cx="10515600" cy="5495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>
              <a:latin typeface="Baskerville Old Face" panose="02020602080505020303" pitchFamily="18" charset="0"/>
            </a:endParaRPr>
          </a:p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More every day!</a:t>
            </a:r>
          </a:p>
          <a:p>
            <a:pPr marL="0" indent="0" algn="ctr">
              <a:buNone/>
            </a:pPr>
            <a:r>
              <a:rPr lang="en-US" sz="6600" dirty="0">
                <a:latin typeface="Baskerville Old Face" panose="02020602080505020303" pitchFamily="18" charset="0"/>
              </a:rPr>
              <a:t>2009 – Hezekiah Seal</a:t>
            </a:r>
          </a:p>
          <a:p>
            <a:pPr marL="0" indent="0" algn="ctr">
              <a:buNone/>
            </a:pPr>
            <a:r>
              <a:rPr lang="en-US" sz="4800" dirty="0">
                <a:latin typeface="Baskerville Old Face" panose="02020602080505020303" pitchFamily="18" charset="0"/>
              </a:rPr>
              <a:t>Discovered at the Temple Mount</a:t>
            </a:r>
          </a:p>
          <a:p>
            <a:pPr marL="0" indent="0" algn="ctr">
              <a:buNone/>
            </a:pPr>
            <a:r>
              <a:rPr lang="en-US" sz="4800" dirty="0">
                <a:latin typeface="Baskerville Old Face" panose="02020602080505020303" pitchFamily="18" charset="0"/>
              </a:rPr>
              <a:t>Official seal of King Hezekiah</a:t>
            </a:r>
          </a:p>
        </p:txBody>
      </p:sp>
    </p:spTree>
    <p:extLst>
      <p:ext uri="{BB962C8B-B14F-4D97-AF65-F5344CB8AC3E}">
        <p14:creationId xmlns:p14="http://schemas.microsoft.com/office/powerpoint/2010/main" val="218478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E60724D-7434-28B6-01B3-77C24FC8B1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971" y="472686"/>
            <a:ext cx="6568057" cy="43513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7644A5-CE1D-4ECA-5EE7-F464605E9961}"/>
              </a:ext>
            </a:extLst>
          </p:cNvPr>
          <p:cNvSpPr txBox="1"/>
          <p:nvPr/>
        </p:nvSpPr>
        <p:spPr>
          <a:xfrm>
            <a:off x="838199" y="5066523"/>
            <a:ext cx="10515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Baskerville Old Face" panose="02020602080505020303" pitchFamily="18" charset="0"/>
              </a:rPr>
              <a:t>“Belonging to Hezekiah [son of] Ahaz king of Judah”</a:t>
            </a:r>
          </a:p>
          <a:p>
            <a:pPr algn="ctr"/>
            <a:r>
              <a:rPr lang="en-US" sz="3200" dirty="0">
                <a:latin typeface="Baskerville Old Face" panose="02020602080505020303" pitchFamily="18" charset="0"/>
              </a:rPr>
              <a:t>2 Kings 16:20</a:t>
            </a:r>
          </a:p>
        </p:txBody>
      </p:sp>
    </p:spTree>
    <p:extLst>
      <p:ext uri="{BB962C8B-B14F-4D97-AF65-F5344CB8AC3E}">
        <p14:creationId xmlns:p14="http://schemas.microsoft.com/office/powerpoint/2010/main" val="8840701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A652E78-F04F-A8D9-DB01-AD1EF9DF19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582" y="886313"/>
            <a:ext cx="9044836" cy="5085374"/>
          </a:xfrm>
        </p:spPr>
      </p:pic>
    </p:spTree>
    <p:extLst>
      <p:ext uri="{BB962C8B-B14F-4D97-AF65-F5344CB8AC3E}">
        <p14:creationId xmlns:p14="http://schemas.microsoft.com/office/powerpoint/2010/main" val="572877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16CB49-F029-3BB4-56B9-BD7C97FC7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0" y="0"/>
            <a:ext cx="1371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316414-30EB-9F26-6F07-C3CB9B702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985630"/>
            <a:ext cx="3973795" cy="2330137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rgbClr val="4E4440"/>
                </a:solidFill>
                <a:latin typeface="Baskerville Old Face" panose="02020602080505020303" pitchFamily="18" charset="0"/>
              </a:rPr>
              <a:t>Believing</a:t>
            </a:r>
            <a:br>
              <a:rPr lang="en-US" sz="7200" dirty="0">
                <a:solidFill>
                  <a:srgbClr val="4E4440"/>
                </a:solidFill>
                <a:latin typeface="Baskerville Old Face" panose="02020602080505020303" pitchFamily="18" charset="0"/>
              </a:rPr>
            </a:br>
            <a:r>
              <a:rPr lang="en-US" sz="7200" dirty="0">
                <a:solidFill>
                  <a:srgbClr val="4E4440"/>
                </a:solidFill>
                <a:latin typeface="Baskerville Old Face" panose="02020602080505020303" pitchFamily="18" charset="0"/>
              </a:rPr>
              <a:t>the Bible</a:t>
            </a:r>
          </a:p>
        </p:txBody>
      </p:sp>
    </p:spTree>
    <p:extLst>
      <p:ext uri="{BB962C8B-B14F-4D97-AF65-F5344CB8AC3E}">
        <p14:creationId xmlns:p14="http://schemas.microsoft.com/office/powerpoint/2010/main" val="1934277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189</Words>
  <Application>Microsoft Office PowerPoint</Application>
  <PresentationFormat>Widescreen</PresentationFormat>
  <Paragraphs>51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Baskerville Old Face</vt:lpstr>
      <vt:lpstr>Calibri</vt:lpstr>
      <vt:lpstr>Calibri Light</vt:lpstr>
      <vt:lpstr>Office Theme</vt:lpstr>
      <vt:lpstr>Believing the Bible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Believing the Bible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Believing the Bible</dc:title>
  <dc:creator>Trint Ladd</dc:creator>
  <cp:lastModifiedBy>Trint Ladd</cp:lastModifiedBy>
  <cp:revision>9</cp:revision>
  <dcterms:created xsi:type="dcterms:W3CDTF">2023-02-07T02:22:05Z</dcterms:created>
  <dcterms:modified xsi:type="dcterms:W3CDTF">2023-02-08T01:35:06Z</dcterms:modified>
</cp:coreProperties>
</file>