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5" r:id="rId3"/>
    <p:sldId id="276" r:id="rId4"/>
    <p:sldId id="277" r:id="rId5"/>
    <p:sldId id="278" r:id="rId6"/>
    <p:sldId id="279" r:id="rId7"/>
    <p:sldId id="280" r:id="rId8"/>
    <p:sldId id="281" r:id="rId9"/>
    <p:sldId id="256" r:id="rId10"/>
    <p:sldId id="257" r:id="rId11"/>
    <p:sldId id="259" r:id="rId12"/>
    <p:sldId id="261" r:id="rId13"/>
    <p:sldId id="260" r:id="rId14"/>
    <p:sldId id="263" r:id="rId15"/>
    <p:sldId id="262" r:id="rId16"/>
    <p:sldId id="264" r:id="rId17"/>
    <p:sldId id="265" r:id="rId18"/>
    <p:sldId id="258" r:id="rId19"/>
    <p:sldId id="267" r:id="rId20"/>
    <p:sldId id="266" r:id="rId21"/>
    <p:sldId id="269" r:id="rId22"/>
    <p:sldId id="270" r:id="rId23"/>
    <p:sldId id="268" r:id="rId24"/>
    <p:sldId id="271" r:id="rId25"/>
    <p:sldId id="272" r:id="rId26"/>
    <p:sldId id="27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5" autoAdjust="0"/>
    <p:restoredTop sz="94660"/>
  </p:normalViewPr>
  <p:slideViewPr>
    <p:cSldViewPr snapToGrid="0">
      <p:cViewPr varScale="1">
        <p:scale>
          <a:sx n="120" d="100"/>
          <a:sy n="120" d="100"/>
        </p:scale>
        <p:origin x="20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6B6F7-ACEF-4682-9DF7-9A2EAE9371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8C7927-CC8B-4D6E-99C7-8E61ABD8F9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5115DA-AC9E-4F86-878A-CA0B050AC201}"/>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5" name="Footer Placeholder 4">
            <a:extLst>
              <a:ext uri="{FF2B5EF4-FFF2-40B4-BE49-F238E27FC236}">
                <a16:creationId xmlns:a16="http://schemas.microsoft.com/office/drawing/2014/main" id="{42CF563E-A5C8-4DEC-8DD0-B7FEF6C16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8E2E26-127A-4683-9439-6D8841EFE0CC}"/>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1789606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2392E-84E0-470F-91B1-31C157B10F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95640F-6D48-4419-A1B0-E3D8A6F6D8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83FFE9-E6B1-4FA1-82F9-A41DDBAA7D92}"/>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5" name="Footer Placeholder 4">
            <a:extLst>
              <a:ext uri="{FF2B5EF4-FFF2-40B4-BE49-F238E27FC236}">
                <a16:creationId xmlns:a16="http://schemas.microsoft.com/office/drawing/2014/main" id="{E29DD82D-55AE-47D1-85FA-FFFB1C6D4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8D1A6-11BD-453F-907C-4B952ABE8F99}"/>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315760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595D-69B0-426C-A75B-203CEC519D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EF9EFE-CB92-4D3D-A1D6-9911D127E8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E1FACD-F29A-474A-B34E-D2B7F853929A}"/>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5" name="Footer Placeholder 4">
            <a:extLst>
              <a:ext uri="{FF2B5EF4-FFF2-40B4-BE49-F238E27FC236}">
                <a16:creationId xmlns:a16="http://schemas.microsoft.com/office/drawing/2014/main" id="{EF3ACA65-B9AB-420E-BD2B-CD17917DD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56B041-E688-44A3-8934-CF5CB346CF24}"/>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570826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A613A-9EF6-4C60-8CBE-E37AF7FA18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FE730C-6BE5-4D84-BCB5-C3AC603886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A90BB4-F79D-48E8-8023-5FB5CDCBED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33F9DB-2024-4716-864F-9DF045DB2114}"/>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6" name="Footer Placeholder 5">
            <a:extLst>
              <a:ext uri="{FF2B5EF4-FFF2-40B4-BE49-F238E27FC236}">
                <a16:creationId xmlns:a16="http://schemas.microsoft.com/office/drawing/2014/main" id="{1A557A42-8AD2-4790-ABD9-64F37928CE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800E6B-6074-478E-85F3-C25EDEF113C9}"/>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2407075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1B637-BB2E-47CD-A1F4-023449D36B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709290-CD51-404A-9297-9082B4A9AC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C60628-4976-4106-B92A-6E218FD81F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71F0DB-4BC0-4BC3-882E-3983EE8B99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ED60EE-56E7-41CE-A18F-2D062A5603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0EE6DB-32AC-4359-874B-3CCA5FC77A03}"/>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8" name="Footer Placeholder 7">
            <a:extLst>
              <a:ext uri="{FF2B5EF4-FFF2-40B4-BE49-F238E27FC236}">
                <a16:creationId xmlns:a16="http://schemas.microsoft.com/office/drawing/2014/main" id="{9E89A92A-A963-4470-8EE1-06D3665469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09925A-1FEE-4C15-9D0E-92E9CC908CD5}"/>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186196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4D89-DD1F-46CB-8520-F05ED799BB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F14C1B-7463-41E1-A79C-8AFD043CAD6E}"/>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4" name="Footer Placeholder 3">
            <a:extLst>
              <a:ext uri="{FF2B5EF4-FFF2-40B4-BE49-F238E27FC236}">
                <a16:creationId xmlns:a16="http://schemas.microsoft.com/office/drawing/2014/main" id="{6F9BDC27-B000-47C0-8ADB-C6477A025E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12B5EA-F1E7-4D8C-BEA5-C85AC882B7A1}"/>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351738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0C6819-DE25-409A-BAD3-10959A3D9B69}"/>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3" name="Footer Placeholder 2">
            <a:extLst>
              <a:ext uri="{FF2B5EF4-FFF2-40B4-BE49-F238E27FC236}">
                <a16:creationId xmlns:a16="http://schemas.microsoft.com/office/drawing/2014/main" id="{4A5D6EE9-6506-463B-B7EB-6A6A029B42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E2B26F-B304-4CEF-BBBD-FBB90DA6C940}"/>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1450187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8345-EFFB-4020-BEF8-710C1FDE07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7A875D-9655-4B10-A5EA-D4B5B6734D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B1CA08-153E-445C-A21C-0E05890282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E92F7B-8F39-44CC-B881-7352CDD6B3CE}"/>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6" name="Footer Placeholder 5">
            <a:extLst>
              <a:ext uri="{FF2B5EF4-FFF2-40B4-BE49-F238E27FC236}">
                <a16:creationId xmlns:a16="http://schemas.microsoft.com/office/drawing/2014/main" id="{DDFA98E5-2274-47F3-9565-DD62403F4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F2CBD0-C6CE-4376-8BBE-64BC6E19DC4C}"/>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773971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DDCE-D4CF-40B0-90B9-F2AF1A0239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21A482-09A8-4A3C-AAFB-F2644520E5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C02BCC-466A-4407-B187-208A07AE5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B689C7-B648-4695-939A-3C07FB8A8A3A}"/>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6" name="Footer Placeholder 5">
            <a:extLst>
              <a:ext uri="{FF2B5EF4-FFF2-40B4-BE49-F238E27FC236}">
                <a16:creationId xmlns:a16="http://schemas.microsoft.com/office/drawing/2014/main" id="{665C14F6-62EA-4987-83C2-42E926B3A3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4647AE-A0A2-4132-8B11-F2E1757BF600}"/>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3036894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3137E-B9CF-4B34-9AD9-8E6EC428A4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6A5744-32C0-45FF-B85E-C2E91F7DA5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EE5A78-02EB-4BEB-8F28-4AEA5F671A19}"/>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5" name="Footer Placeholder 4">
            <a:extLst>
              <a:ext uri="{FF2B5EF4-FFF2-40B4-BE49-F238E27FC236}">
                <a16:creationId xmlns:a16="http://schemas.microsoft.com/office/drawing/2014/main" id="{F26B4179-FE53-4A41-9308-C4FECBB993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D769DE-205A-46AA-93DC-67C499176CF4}"/>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2559903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0A5ADC-7800-4678-976D-3B45F46BFC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64E27-2596-4E1D-A948-FF21E588B5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1271A-AE6D-41A0-9006-DCF122CD1A6A}"/>
              </a:ext>
            </a:extLst>
          </p:cNvPr>
          <p:cNvSpPr>
            <a:spLocks noGrp="1"/>
          </p:cNvSpPr>
          <p:nvPr>
            <p:ph type="dt" sz="half" idx="10"/>
          </p:nvPr>
        </p:nvSpPr>
        <p:spPr/>
        <p:txBody>
          <a:bodyPr/>
          <a:lstStyle/>
          <a:p>
            <a:fld id="{061F2521-3324-4ADB-A6F7-AB62B1BEFB41}" type="datetimeFigureOut">
              <a:rPr lang="en-US" smtClean="0"/>
              <a:t>1/19/2022</a:t>
            </a:fld>
            <a:endParaRPr lang="en-US"/>
          </a:p>
        </p:txBody>
      </p:sp>
      <p:sp>
        <p:nvSpPr>
          <p:cNvPr id="5" name="Footer Placeholder 4">
            <a:extLst>
              <a:ext uri="{FF2B5EF4-FFF2-40B4-BE49-F238E27FC236}">
                <a16:creationId xmlns:a16="http://schemas.microsoft.com/office/drawing/2014/main" id="{2F345C1C-AAF9-44FF-93E5-6CA57ABBD5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06BFA-0572-4A25-9338-552B108F216E}"/>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865538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7D7E4F-1542-4BBB-BCD6-86ADDD5F99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F872C6-6A9D-4709-B860-5F673D309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B5305-47E0-4492-9E28-9D4A98FC8E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F2521-3324-4ADB-A6F7-AB62B1BEFB41}" type="datetimeFigureOut">
              <a:rPr lang="en-US" smtClean="0"/>
              <a:t>1/19/2022</a:t>
            </a:fld>
            <a:endParaRPr lang="en-US"/>
          </a:p>
        </p:txBody>
      </p:sp>
      <p:sp>
        <p:nvSpPr>
          <p:cNvPr id="5" name="Footer Placeholder 4">
            <a:extLst>
              <a:ext uri="{FF2B5EF4-FFF2-40B4-BE49-F238E27FC236}">
                <a16:creationId xmlns:a16="http://schemas.microsoft.com/office/drawing/2014/main" id="{30CD4E3D-88F2-4F9E-8317-5D7C904B08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B1EC73-BB95-4361-B8B2-8EF2358547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699B0-C003-4325-95F6-BEE809AC843B}" type="slidenum">
              <a:rPr lang="en-US" smtClean="0"/>
              <a:t>‹#›</a:t>
            </a:fld>
            <a:endParaRPr lang="en-US"/>
          </a:p>
        </p:txBody>
      </p:sp>
    </p:spTree>
    <p:extLst>
      <p:ext uri="{BB962C8B-B14F-4D97-AF65-F5344CB8AC3E}">
        <p14:creationId xmlns:p14="http://schemas.microsoft.com/office/powerpoint/2010/main" val="2963358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lstStyle/>
          <a:p>
            <a:pPr rtl="0">
              <a:spcBef>
                <a:spcPts val="0"/>
              </a:spcBef>
              <a:spcAft>
                <a:spcPts val="0"/>
              </a:spcAft>
            </a:pPr>
            <a:r>
              <a:rPr lang="en-US" sz="4800" b="1" i="0" u="sng" dirty="0">
                <a:solidFill>
                  <a:srgbClr val="202124"/>
                </a:solidFill>
                <a:effectLst/>
                <a:latin typeface="Roboto" panose="020B0604020202020204" pitchFamily="2" charset="0"/>
              </a:rPr>
              <a:t>Tethered</a:t>
            </a:r>
            <a:br>
              <a:rPr lang="en-US" b="0" dirty="0">
                <a:effectLst/>
              </a:rPr>
            </a:br>
            <a:r>
              <a:rPr lang="en-US" sz="4800" b="0" i="0" u="none" strike="noStrike" dirty="0">
                <a:solidFill>
                  <a:srgbClr val="202124"/>
                </a:solidFill>
                <a:effectLst/>
                <a:latin typeface="Roboto" panose="02000000000000000000" pitchFamily="2" charset="0"/>
                <a:ea typeface="Roboto" panose="02000000000000000000" pitchFamily="2" charset="0"/>
              </a:rPr>
              <a:t>I don't </a:t>
            </a:r>
            <a:r>
              <a:rPr lang="en-US" sz="4800" b="0" i="0" u="none" strike="noStrike" dirty="0" err="1">
                <a:solidFill>
                  <a:srgbClr val="202124"/>
                </a:solidFill>
                <a:effectLst/>
                <a:latin typeface="Roboto" panose="02000000000000000000" pitchFamily="2" charset="0"/>
                <a:ea typeface="Roboto" panose="02000000000000000000" pitchFamily="2" charset="0"/>
              </a:rPr>
              <a:t>wanna</a:t>
            </a:r>
            <a:r>
              <a:rPr lang="en-US" sz="4800" b="0" i="0" u="none" strike="noStrike" dirty="0">
                <a:solidFill>
                  <a:srgbClr val="202124"/>
                </a:solidFill>
                <a:effectLst/>
                <a:latin typeface="Roboto" panose="02000000000000000000" pitchFamily="2" charset="0"/>
                <a:ea typeface="Roboto" panose="02000000000000000000" pitchFamily="2" charset="0"/>
              </a:rPr>
              <a:t> miss the beauty</a:t>
            </a:r>
            <a:br>
              <a:rPr lang="en-US" sz="4800" b="0" dirty="0">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Of heaven all around me</a:t>
            </a:r>
            <a:br>
              <a:rPr lang="en-US" sz="4800" b="0" dirty="0">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Your power and Your mercy</a:t>
            </a:r>
            <a:br>
              <a:rPr lang="en-US" sz="4800" b="0" dirty="0">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The greatness of Your love</a:t>
            </a:r>
            <a:endParaRPr lang="en-US" dirty="0"/>
          </a:p>
        </p:txBody>
      </p:sp>
    </p:spTree>
    <p:extLst>
      <p:ext uri="{BB962C8B-B14F-4D97-AF65-F5344CB8AC3E}">
        <p14:creationId xmlns:p14="http://schemas.microsoft.com/office/powerpoint/2010/main" val="2890900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normAutofit/>
          </a:bodyPr>
          <a:lstStyle/>
          <a:p>
            <a:pPr rtl="0">
              <a:spcBef>
                <a:spcPts val="0"/>
              </a:spcBef>
              <a:spcAft>
                <a:spcPts val="0"/>
              </a:spcAft>
            </a:pPr>
            <a:r>
              <a:rPr lang="en-US" sz="4800" b="0" i="0" u="none" strike="noStrike" dirty="0">
                <a:solidFill>
                  <a:srgbClr val="202124"/>
                </a:solidFill>
                <a:effectLst/>
                <a:latin typeface="Roboto" panose="02000000000000000000" pitchFamily="2" charset="0"/>
                <a:ea typeface="Roboto" panose="02000000000000000000" pitchFamily="2" charset="0"/>
              </a:rPr>
              <a:t>I don't </a:t>
            </a:r>
            <a:r>
              <a:rPr lang="en-US" sz="4800" b="0" i="0" u="none" strike="noStrike" dirty="0" err="1">
                <a:solidFill>
                  <a:srgbClr val="202124"/>
                </a:solidFill>
                <a:effectLst/>
                <a:latin typeface="Roboto" panose="02000000000000000000" pitchFamily="2" charset="0"/>
                <a:ea typeface="Roboto" panose="02000000000000000000" pitchFamily="2" charset="0"/>
              </a:rPr>
              <a:t>wanna</a:t>
            </a:r>
            <a:r>
              <a:rPr lang="en-US" sz="4800" b="0" i="0" u="none" strike="noStrike" dirty="0">
                <a:solidFill>
                  <a:srgbClr val="202124"/>
                </a:solidFill>
                <a:effectLst/>
                <a:latin typeface="Roboto" panose="02000000000000000000" pitchFamily="2" charset="0"/>
                <a:ea typeface="Roboto" panose="02000000000000000000" pitchFamily="2" charset="0"/>
              </a:rPr>
              <a:t> lose the wonder</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Of being in Your presence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Of knowing such a friendship</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be with You, my God</a:t>
            </a:r>
            <a:br>
              <a:rPr lang="en-US" sz="4800" b="0" i="0" u="none" strike="noStrike" dirty="0">
                <a:solidFill>
                  <a:srgbClr val="202124"/>
                </a:solidFill>
                <a:effectLst/>
                <a:latin typeface="Roboto" panose="02000000000000000000" pitchFamily="2" charset="0"/>
                <a:ea typeface="Roboto" panose="02000000000000000000" pitchFamily="2" charset="0"/>
              </a:rPr>
            </a:b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Everything I am</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I throw into Your hands</a:t>
            </a:r>
            <a:endParaRPr lang="en-US" dirty="0"/>
          </a:p>
        </p:txBody>
      </p:sp>
    </p:spTree>
    <p:extLst>
      <p:ext uri="{BB962C8B-B14F-4D97-AF65-F5344CB8AC3E}">
        <p14:creationId xmlns:p14="http://schemas.microsoft.com/office/powerpoint/2010/main" val="3249980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normAutofit/>
          </a:bodyPr>
          <a:lstStyle/>
          <a:p>
            <a:pPr rtl="0">
              <a:spcBef>
                <a:spcPts val="0"/>
              </a:spcBef>
              <a:spcAft>
                <a:spcPts val="0"/>
              </a:spcAft>
            </a:pPr>
            <a:r>
              <a:rPr lang="en-US" sz="4800" b="0" i="0" u="none" strike="noStrike" dirty="0">
                <a:solidFill>
                  <a:srgbClr val="202124"/>
                </a:solidFill>
                <a:effectLst/>
                <a:latin typeface="Roboto" panose="02000000000000000000" pitchFamily="2" charset="0"/>
                <a:ea typeface="Roboto" panose="02000000000000000000" pitchFamily="2" charset="0"/>
              </a:rPr>
              <a:t>I just want my life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ever be entwined with You</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Tethered to Your heart</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I just want my soul</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ever stand in awe of You</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Tethered to Your heart</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Ooh, tethered to Your heart</a:t>
            </a:r>
            <a:endParaRPr lang="en-US" dirty="0"/>
          </a:p>
        </p:txBody>
      </p:sp>
    </p:spTree>
    <p:extLst>
      <p:ext uri="{BB962C8B-B14F-4D97-AF65-F5344CB8AC3E}">
        <p14:creationId xmlns:p14="http://schemas.microsoft.com/office/powerpoint/2010/main" val="2572764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normAutofit/>
          </a:bodyPr>
          <a:lstStyle/>
          <a:p>
            <a:pPr rtl="0">
              <a:spcBef>
                <a:spcPts val="0"/>
              </a:spcBef>
              <a:spcAft>
                <a:spcPts val="0"/>
              </a:spcAft>
            </a:pPr>
            <a:r>
              <a:rPr lang="en-US" sz="4800" b="0" i="0" u="none" strike="noStrike" dirty="0">
                <a:solidFill>
                  <a:srgbClr val="202124"/>
                </a:solidFill>
                <a:effectLst/>
                <a:latin typeface="Roboto" panose="02000000000000000000" pitchFamily="2" charset="0"/>
                <a:ea typeface="Roboto" panose="02000000000000000000" pitchFamily="2" charset="0"/>
              </a:rPr>
              <a:t>What more could I desire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What greater thing to treasure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I'm convinced there's nothing better</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Than living in Your love</a:t>
            </a:r>
            <a:endParaRPr lang="en-US" dirty="0"/>
          </a:p>
        </p:txBody>
      </p:sp>
    </p:spTree>
    <p:extLst>
      <p:ext uri="{BB962C8B-B14F-4D97-AF65-F5344CB8AC3E}">
        <p14:creationId xmlns:p14="http://schemas.microsoft.com/office/powerpoint/2010/main" val="2642482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normAutofit/>
          </a:bodyPr>
          <a:lstStyle/>
          <a:p>
            <a:pPr rtl="0">
              <a:spcBef>
                <a:spcPts val="0"/>
              </a:spcBef>
              <a:spcAft>
                <a:spcPts val="0"/>
              </a:spcAft>
            </a:pPr>
            <a:r>
              <a:rPr lang="en-US" sz="4800" b="0" i="0" u="none" strike="noStrike" dirty="0">
                <a:solidFill>
                  <a:srgbClr val="202124"/>
                </a:solidFill>
                <a:effectLst/>
                <a:latin typeface="Roboto" panose="02000000000000000000" pitchFamily="2" charset="0"/>
                <a:ea typeface="Roboto" panose="02000000000000000000" pitchFamily="2" charset="0"/>
              </a:rPr>
              <a:t>Caught up in the wonder</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Of being in Your presence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Of knowing such a friendship</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be with You, my God</a:t>
            </a:r>
            <a:br>
              <a:rPr lang="en-US" sz="4800" b="0" i="0" u="none" strike="noStrike" dirty="0">
                <a:solidFill>
                  <a:srgbClr val="202124"/>
                </a:solidFill>
                <a:effectLst/>
                <a:latin typeface="Roboto" panose="02000000000000000000" pitchFamily="2" charset="0"/>
                <a:ea typeface="Roboto" panose="02000000000000000000" pitchFamily="2" charset="0"/>
              </a:rPr>
            </a:b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Everything I am</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God I throw into Your hands</a:t>
            </a:r>
            <a:endParaRPr lang="en-US" dirty="0"/>
          </a:p>
        </p:txBody>
      </p:sp>
    </p:spTree>
    <p:extLst>
      <p:ext uri="{BB962C8B-B14F-4D97-AF65-F5344CB8AC3E}">
        <p14:creationId xmlns:p14="http://schemas.microsoft.com/office/powerpoint/2010/main" val="2908335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normAutofit/>
          </a:bodyPr>
          <a:lstStyle/>
          <a:p>
            <a:pPr rtl="0">
              <a:spcBef>
                <a:spcPts val="0"/>
              </a:spcBef>
              <a:spcAft>
                <a:spcPts val="0"/>
              </a:spcAft>
            </a:pPr>
            <a:r>
              <a:rPr lang="en-US" sz="4800" b="0" i="0" u="none" strike="noStrike" dirty="0">
                <a:solidFill>
                  <a:srgbClr val="202124"/>
                </a:solidFill>
                <a:effectLst/>
                <a:latin typeface="Roboto" panose="02000000000000000000" pitchFamily="2" charset="0"/>
                <a:ea typeface="Roboto" panose="02000000000000000000" pitchFamily="2" charset="0"/>
              </a:rPr>
              <a:t>I just want my life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ever be entwined with You</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Tethered to Your heart</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I just want my soul</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ever stand in awe of You</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Tethered to Your heart</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Ooh, tethered to Your heart</a:t>
            </a:r>
          </a:p>
        </p:txBody>
      </p:sp>
    </p:spTree>
    <p:extLst>
      <p:ext uri="{BB962C8B-B14F-4D97-AF65-F5344CB8AC3E}">
        <p14:creationId xmlns:p14="http://schemas.microsoft.com/office/powerpoint/2010/main" val="103530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normAutofit/>
          </a:bodyPr>
          <a:lstStyle/>
          <a:p>
            <a:pPr rtl="0">
              <a:spcBef>
                <a:spcPts val="0"/>
              </a:spcBef>
              <a:spcAft>
                <a:spcPts val="0"/>
              </a:spcAft>
            </a:pPr>
            <a:r>
              <a:rPr lang="en-US" sz="4800" b="0" i="0" u="none" strike="noStrike" dirty="0">
                <a:solidFill>
                  <a:srgbClr val="202124"/>
                </a:solidFill>
                <a:effectLst/>
                <a:latin typeface="Roboto" panose="02000000000000000000" pitchFamily="2" charset="0"/>
                <a:ea typeface="Roboto" panose="02000000000000000000" pitchFamily="2" charset="0"/>
              </a:rPr>
              <a:t>Draw me closer</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Take me deeper</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I </a:t>
            </a:r>
            <a:r>
              <a:rPr lang="en-US" sz="4800" b="0" i="0" u="none" strike="noStrike" dirty="0" err="1">
                <a:solidFill>
                  <a:srgbClr val="202124"/>
                </a:solidFill>
                <a:effectLst/>
                <a:latin typeface="Roboto" panose="02000000000000000000" pitchFamily="2" charset="0"/>
                <a:ea typeface="Roboto" panose="02000000000000000000" pitchFamily="2" charset="0"/>
              </a:rPr>
              <a:t>wanna</a:t>
            </a:r>
            <a:r>
              <a:rPr lang="en-US" sz="4800" b="0" i="0" u="none" strike="noStrike" dirty="0">
                <a:solidFill>
                  <a:srgbClr val="202124"/>
                </a:solidFill>
                <a:effectLst/>
                <a:latin typeface="Roboto" panose="02000000000000000000" pitchFamily="2" charset="0"/>
                <a:ea typeface="Roboto" panose="02000000000000000000" pitchFamily="2" charset="0"/>
              </a:rPr>
              <a:t> be where You are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I </a:t>
            </a:r>
            <a:r>
              <a:rPr lang="en-US" sz="4800" b="0" i="0" u="none" strike="noStrike" dirty="0" err="1">
                <a:solidFill>
                  <a:srgbClr val="202124"/>
                </a:solidFill>
                <a:effectLst/>
                <a:latin typeface="Roboto" panose="02000000000000000000" pitchFamily="2" charset="0"/>
                <a:ea typeface="Roboto" panose="02000000000000000000" pitchFamily="2" charset="0"/>
              </a:rPr>
              <a:t>wanna</a:t>
            </a:r>
            <a:r>
              <a:rPr lang="en-US" sz="4800" b="0" i="0" u="none" strike="noStrike" dirty="0">
                <a:solidFill>
                  <a:srgbClr val="202124"/>
                </a:solidFill>
                <a:effectLst/>
                <a:latin typeface="Roboto" panose="02000000000000000000" pitchFamily="2" charset="0"/>
                <a:ea typeface="Roboto" panose="02000000000000000000" pitchFamily="2" charset="0"/>
              </a:rPr>
              <a:t> be where You are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000" b="0" i="0" u="none" strike="noStrike" dirty="0">
                <a:solidFill>
                  <a:srgbClr val="202124"/>
                </a:solidFill>
                <a:effectLst/>
                <a:latin typeface="Roboto" panose="02000000000000000000" pitchFamily="2" charset="0"/>
                <a:ea typeface="Roboto" panose="02000000000000000000" pitchFamily="2" charset="0"/>
              </a:rPr>
              <a:t>(Repeat X2)</a:t>
            </a:r>
          </a:p>
        </p:txBody>
      </p:sp>
    </p:spTree>
    <p:extLst>
      <p:ext uri="{BB962C8B-B14F-4D97-AF65-F5344CB8AC3E}">
        <p14:creationId xmlns:p14="http://schemas.microsoft.com/office/powerpoint/2010/main" val="2756513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5738-61F6-483D-AD5B-6AA6E6EBF2A2}"/>
              </a:ext>
            </a:extLst>
          </p:cNvPr>
          <p:cNvSpPr>
            <a:spLocks noGrp="1"/>
          </p:cNvSpPr>
          <p:nvPr>
            <p:ph type="ctrTitle"/>
          </p:nvPr>
        </p:nvSpPr>
        <p:spPr>
          <a:xfrm>
            <a:off x="1524000" y="618836"/>
            <a:ext cx="9144000" cy="5772727"/>
          </a:xfrm>
        </p:spPr>
        <p:txBody>
          <a:bodyPr anchor="ctr">
            <a:normAutofit/>
          </a:bodyPr>
          <a:lstStyle/>
          <a:p>
            <a:pPr rtl="0">
              <a:spcBef>
                <a:spcPts val="0"/>
              </a:spcBef>
              <a:spcAft>
                <a:spcPts val="0"/>
              </a:spcAft>
            </a:pPr>
            <a:r>
              <a:rPr lang="en-US" sz="4800" b="0" i="0" u="none" strike="noStrike" dirty="0">
                <a:solidFill>
                  <a:srgbClr val="202124"/>
                </a:solidFill>
                <a:effectLst/>
                <a:latin typeface="Roboto" panose="02000000000000000000" pitchFamily="2" charset="0"/>
                <a:ea typeface="Roboto" panose="02000000000000000000" pitchFamily="2" charset="0"/>
              </a:rPr>
              <a:t>I just want my life</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ever be entwined with You</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Tethered to Your heart</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I just want my soul</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to ever stand in awe of You</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Tethered to Your heart</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Ooh, tethered to Your heart</a:t>
            </a:r>
            <a:br>
              <a:rPr lang="en-US" sz="4800" b="0" i="0" u="none" strike="noStrike" dirty="0">
                <a:solidFill>
                  <a:srgbClr val="202124"/>
                </a:solidFill>
                <a:effectLst/>
                <a:latin typeface="Roboto" panose="02000000000000000000" pitchFamily="2" charset="0"/>
                <a:ea typeface="Roboto" panose="02000000000000000000" pitchFamily="2" charset="0"/>
              </a:rPr>
            </a:br>
            <a:r>
              <a:rPr lang="en-US" sz="4800" b="0" i="0" u="none" strike="noStrike" dirty="0">
                <a:solidFill>
                  <a:srgbClr val="202124"/>
                </a:solidFill>
                <a:effectLst/>
                <a:latin typeface="Roboto" panose="02000000000000000000" pitchFamily="2" charset="0"/>
                <a:ea typeface="Roboto" panose="02000000000000000000" pitchFamily="2" charset="0"/>
              </a:rPr>
              <a:t>Ooh, tethered to Your heart</a:t>
            </a:r>
          </a:p>
        </p:txBody>
      </p:sp>
    </p:spTree>
    <p:extLst>
      <p:ext uri="{BB962C8B-B14F-4D97-AF65-F5344CB8AC3E}">
        <p14:creationId xmlns:p14="http://schemas.microsoft.com/office/powerpoint/2010/main" val="3414433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F99A15-9A78-4169-8A32-BDB3E312AA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36270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p:txBody>
          <a:bodyPr/>
          <a:lstStyle/>
          <a:p>
            <a:r>
              <a:rPr lang="en-US" dirty="0">
                <a:latin typeface="Arial Black" panose="020B0A04020102020204" pitchFamily="34" charset="0"/>
              </a:rPr>
              <a:t>Change what, exactly?</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1690688"/>
            <a:ext cx="10515600" cy="4486275"/>
          </a:xfrm>
        </p:spPr>
        <p:txBody>
          <a:bodyPr/>
          <a:lstStyle/>
          <a:p>
            <a:r>
              <a:rPr lang="en-US" dirty="0">
                <a:latin typeface="Arial Black" panose="020B0A04020102020204" pitchFamily="34" charset="0"/>
              </a:rPr>
              <a:t>Be SPECIFIC!</a:t>
            </a:r>
          </a:p>
        </p:txBody>
      </p:sp>
    </p:spTree>
    <p:extLst>
      <p:ext uri="{BB962C8B-B14F-4D97-AF65-F5344CB8AC3E}">
        <p14:creationId xmlns:p14="http://schemas.microsoft.com/office/powerpoint/2010/main" val="1482319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p:txBody>
          <a:bodyPr/>
          <a:lstStyle/>
          <a:p>
            <a:r>
              <a:rPr lang="en-US" dirty="0">
                <a:latin typeface="Arial Black" panose="020B0A04020102020204" pitchFamily="34" charset="0"/>
              </a:rPr>
              <a:t>Change what, exactly?</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1690688"/>
            <a:ext cx="10515600" cy="4486275"/>
          </a:xfrm>
        </p:spPr>
        <p:txBody>
          <a:bodyPr/>
          <a:lstStyle/>
          <a:p>
            <a:r>
              <a:rPr lang="en-US" dirty="0">
                <a:latin typeface="Arial Black" panose="020B0A04020102020204" pitchFamily="34" charset="0"/>
              </a:rPr>
              <a:t>Be SPECIFIC! Then, consider…</a:t>
            </a:r>
          </a:p>
          <a:p>
            <a:pPr lvl="1"/>
            <a:r>
              <a:rPr lang="en-US" dirty="0">
                <a:latin typeface="Arial Black" panose="020B0A04020102020204" pitchFamily="34" charset="0"/>
              </a:rPr>
              <a:t>Is it POSSIBLE?</a:t>
            </a:r>
          </a:p>
          <a:p>
            <a:pPr lvl="2"/>
            <a:r>
              <a:rPr lang="en-US" dirty="0">
                <a:latin typeface="Arial Black" panose="020B0A04020102020204" pitchFamily="34" charset="0"/>
              </a:rPr>
              <a:t>Philippians 4:13</a:t>
            </a:r>
          </a:p>
        </p:txBody>
      </p:sp>
    </p:spTree>
    <p:extLst>
      <p:ext uri="{BB962C8B-B14F-4D97-AF65-F5344CB8AC3E}">
        <p14:creationId xmlns:p14="http://schemas.microsoft.com/office/powerpoint/2010/main" val="771759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Philippians 4:13</a:t>
            </a:r>
          </a:p>
          <a:p>
            <a:pPr marL="0" indent="0">
              <a:buNone/>
            </a:pPr>
            <a:r>
              <a:rPr lang="en-US" dirty="0">
                <a:latin typeface="Arial Black" panose="020B0A04020102020204" pitchFamily="34" charset="0"/>
              </a:rPr>
              <a:t>I can do all things through him who strengthens me. (ESV)</a:t>
            </a:r>
          </a:p>
          <a:p>
            <a:pPr marL="0" indent="0">
              <a:buNone/>
            </a:pPr>
            <a:endParaRPr lang="en-US" dirty="0">
              <a:latin typeface="Arial Black" panose="020B0A04020102020204" pitchFamily="34" charset="0"/>
            </a:endParaRPr>
          </a:p>
          <a:p>
            <a:pPr marL="0" indent="0">
              <a:buNone/>
            </a:pPr>
            <a:r>
              <a:rPr lang="en-US" dirty="0">
                <a:latin typeface="Arial Black" panose="020B0A04020102020204" pitchFamily="34" charset="0"/>
              </a:rPr>
              <a:t>For I can do everything through Christ, who gives me strength.</a:t>
            </a:r>
          </a:p>
          <a:p>
            <a:pPr marL="0" indent="0">
              <a:buNone/>
            </a:pPr>
            <a:r>
              <a:rPr lang="en-US" dirty="0">
                <a:latin typeface="Arial Black" panose="020B0A04020102020204" pitchFamily="34" charset="0"/>
              </a:rPr>
              <a:t>(NLT)</a:t>
            </a:r>
          </a:p>
        </p:txBody>
      </p:sp>
    </p:spTree>
    <p:extLst>
      <p:ext uri="{BB962C8B-B14F-4D97-AF65-F5344CB8AC3E}">
        <p14:creationId xmlns:p14="http://schemas.microsoft.com/office/powerpoint/2010/main" val="3889663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p:txBody>
          <a:bodyPr/>
          <a:lstStyle/>
          <a:p>
            <a:r>
              <a:rPr lang="en-US" dirty="0">
                <a:latin typeface="Arial Black" panose="020B0A04020102020204" pitchFamily="34" charset="0"/>
              </a:rPr>
              <a:t>Change what, exactly?</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1690688"/>
            <a:ext cx="10515600" cy="4486275"/>
          </a:xfrm>
        </p:spPr>
        <p:txBody>
          <a:bodyPr/>
          <a:lstStyle/>
          <a:p>
            <a:r>
              <a:rPr lang="en-US" dirty="0">
                <a:latin typeface="Arial Black" panose="020B0A04020102020204" pitchFamily="34" charset="0"/>
              </a:rPr>
              <a:t>Be SPECIFIC! Then, consider…</a:t>
            </a:r>
          </a:p>
          <a:p>
            <a:pPr lvl="1"/>
            <a:r>
              <a:rPr lang="en-US" dirty="0">
                <a:latin typeface="Arial Black" panose="020B0A04020102020204" pitchFamily="34" charset="0"/>
              </a:rPr>
              <a:t>Is it POSSIBLE?</a:t>
            </a:r>
          </a:p>
          <a:p>
            <a:pPr lvl="2"/>
            <a:r>
              <a:rPr lang="en-US" dirty="0">
                <a:latin typeface="Arial Black" panose="020B0A04020102020204" pitchFamily="34" charset="0"/>
              </a:rPr>
              <a:t>Philippians 4:13</a:t>
            </a:r>
          </a:p>
          <a:p>
            <a:pPr lvl="1"/>
            <a:r>
              <a:rPr lang="en-US" dirty="0">
                <a:latin typeface="Arial Black" panose="020B0A04020102020204" pitchFamily="34" charset="0"/>
              </a:rPr>
              <a:t>Is it BENEFICIAL?</a:t>
            </a:r>
          </a:p>
          <a:p>
            <a:pPr lvl="2"/>
            <a:r>
              <a:rPr lang="en-US" dirty="0">
                <a:latin typeface="Arial Black" panose="020B0A04020102020204" pitchFamily="34" charset="0"/>
              </a:rPr>
              <a:t>1 Corinthians 10:23</a:t>
            </a:r>
          </a:p>
        </p:txBody>
      </p:sp>
    </p:spTree>
    <p:extLst>
      <p:ext uri="{BB962C8B-B14F-4D97-AF65-F5344CB8AC3E}">
        <p14:creationId xmlns:p14="http://schemas.microsoft.com/office/powerpoint/2010/main" val="2823296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1 Corinthians 10:23</a:t>
            </a:r>
          </a:p>
          <a:p>
            <a:pPr marL="0" indent="0">
              <a:buNone/>
            </a:pPr>
            <a:r>
              <a:rPr lang="en-US" dirty="0">
                <a:latin typeface="Arial Black" panose="020B0A04020102020204" pitchFamily="34" charset="0"/>
              </a:rPr>
              <a:t>“All things are lawful,” but not all things are helpful. “All things are lawful,” but not all things build up. (ESV)</a:t>
            </a:r>
            <a:br>
              <a:rPr lang="en-US" dirty="0">
                <a:latin typeface="Arial Black" panose="020B0A04020102020204" pitchFamily="34" charset="0"/>
              </a:rPr>
            </a:br>
            <a:endParaRPr lang="en-US" dirty="0">
              <a:latin typeface="Arial Black" panose="020B0A04020102020204" pitchFamily="34" charset="0"/>
            </a:endParaRPr>
          </a:p>
          <a:p>
            <a:pPr marL="0" indent="0">
              <a:buNone/>
            </a:pPr>
            <a:r>
              <a:rPr lang="en-US" dirty="0">
                <a:latin typeface="Arial Black" panose="020B0A04020102020204" pitchFamily="34" charset="0"/>
              </a:rPr>
              <a:t>You say, “I am allowed to do anything” but not everything is good for you. You say, “I am allowed to do anything” but not everything is beneficial.</a:t>
            </a:r>
          </a:p>
          <a:p>
            <a:pPr marL="0" indent="0">
              <a:buNone/>
            </a:pPr>
            <a:r>
              <a:rPr lang="en-US" dirty="0">
                <a:latin typeface="Arial Black" panose="020B0A04020102020204" pitchFamily="34" charset="0"/>
              </a:rPr>
              <a:t>(NLT)</a:t>
            </a:r>
          </a:p>
        </p:txBody>
      </p:sp>
    </p:spTree>
    <p:extLst>
      <p:ext uri="{BB962C8B-B14F-4D97-AF65-F5344CB8AC3E}">
        <p14:creationId xmlns:p14="http://schemas.microsoft.com/office/powerpoint/2010/main" val="1280614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p:txBody>
          <a:bodyPr/>
          <a:lstStyle/>
          <a:p>
            <a:r>
              <a:rPr lang="en-US" dirty="0">
                <a:latin typeface="Arial Black" panose="020B0A04020102020204" pitchFamily="34" charset="0"/>
              </a:rPr>
              <a:t>Change what, exactly?</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1690688"/>
            <a:ext cx="10515600" cy="4486275"/>
          </a:xfrm>
        </p:spPr>
        <p:txBody>
          <a:bodyPr/>
          <a:lstStyle/>
          <a:p>
            <a:r>
              <a:rPr lang="en-US" dirty="0">
                <a:latin typeface="Arial Black" panose="020B0A04020102020204" pitchFamily="34" charset="0"/>
              </a:rPr>
              <a:t>Be SPECIFIC! Then, consider…</a:t>
            </a:r>
          </a:p>
          <a:p>
            <a:pPr lvl="1"/>
            <a:r>
              <a:rPr lang="en-US" dirty="0">
                <a:latin typeface="Arial Black" panose="020B0A04020102020204" pitchFamily="34" charset="0"/>
              </a:rPr>
              <a:t>Is it POSSIBLE?</a:t>
            </a:r>
          </a:p>
          <a:p>
            <a:pPr lvl="2"/>
            <a:r>
              <a:rPr lang="en-US" dirty="0">
                <a:latin typeface="Arial Black" panose="020B0A04020102020204" pitchFamily="34" charset="0"/>
              </a:rPr>
              <a:t>Philippians 4:13</a:t>
            </a:r>
          </a:p>
          <a:p>
            <a:pPr lvl="1"/>
            <a:r>
              <a:rPr lang="en-US" dirty="0">
                <a:latin typeface="Arial Black" panose="020B0A04020102020204" pitchFamily="34" charset="0"/>
              </a:rPr>
              <a:t>Is it BENEFICIAL?</a:t>
            </a:r>
          </a:p>
          <a:p>
            <a:pPr lvl="2"/>
            <a:r>
              <a:rPr lang="en-US" dirty="0">
                <a:latin typeface="Arial Black" panose="020B0A04020102020204" pitchFamily="34" charset="0"/>
              </a:rPr>
              <a:t>1 Corinthians 10:23</a:t>
            </a:r>
          </a:p>
          <a:p>
            <a:pPr lvl="1"/>
            <a:r>
              <a:rPr lang="en-US" dirty="0">
                <a:latin typeface="Arial Black" panose="020B0A04020102020204" pitchFamily="34" charset="0"/>
              </a:rPr>
              <a:t>Is it IN GOD’S WILL?</a:t>
            </a:r>
          </a:p>
          <a:p>
            <a:pPr lvl="2"/>
            <a:r>
              <a:rPr lang="en-US" dirty="0">
                <a:latin typeface="Arial Black" panose="020B0A04020102020204" pitchFamily="34" charset="0"/>
              </a:rPr>
              <a:t>Psalm 37:4, Colossians 3:2</a:t>
            </a:r>
          </a:p>
        </p:txBody>
      </p:sp>
    </p:spTree>
    <p:extLst>
      <p:ext uri="{BB962C8B-B14F-4D97-AF65-F5344CB8AC3E}">
        <p14:creationId xmlns:p14="http://schemas.microsoft.com/office/powerpoint/2010/main" val="2915941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Psalm 37:4</a:t>
            </a:r>
          </a:p>
          <a:p>
            <a:pPr marL="0" indent="0">
              <a:buNone/>
            </a:pPr>
            <a:r>
              <a:rPr lang="en-US" dirty="0">
                <a:latin typeface="Arial Black" panose="020B0A04020102020204" pitchFamily="34" charset="0"/>
              </a:rPr>
              <a:t>Delight yourself in the Lord, and he will give you the desires of your heart.</a:t>
            </a:r>
          </a:p>
          <a:p>
            <a:pPr marL="0" indent="0">
              <a:buNone/>
            </a:pPr>
            <a:r>
              <a:rPr lang="en-US" dirty="0">
                <a:latin typeface="Arial Black" panose="020B0A04020102020204" pitchFamily="34" charset="0"/>
              </a:rPr>
              <a:t>(ESV)</a:t>
            </a:r>
            <a:br>
              <a:rPr lang="en-US" dirty="0">
                <a:latin typeface="Arial Black" panose="020B0A04020102020204" pitchFamily="34" charset="0"/>
              </a:rPr>
            </a:br>
            <a:endParaRPr lang="en-US" dirty="0">
              <a:latin typeface="Arial Black" panose="020B0A04020102020204" pitchFamily="34" charset="0"/>
            </a:endParaRPr>
          </a:p>
          <a:p>
            <a:pPr marL="0" indent="0">
              <a:buNone/>
            </a:pPr>
            <a:r>
              <a:rPr lang="en-US" dirty="0">
                <a:latin typeface="Arial Black" panose="020B0A04020102020204" pitchFamily="34" charset="0"/>
              </a:rPr>
              <a:t>Take delight in the Lord, and he will give you your heart’s desires.</a:t>
            </a:r>
          </a:p>
          <a:p>
            <a:pPr marL="0" indent="0">
              <a:buNone/>
            </a:pPr>
            <a:r>
              <a:rPr lang="en-US" dirty="0">
                <a:latin typeface="Arial Black" panose="020B0A04020102020204" pitchFamily="34" charset="0"/>
              </a:rPr>
              <a:t>(NLT)</a:t>
            </a:r>
          </a:p>
        </p:txBody>
      </p:sp>
    </p:spTree>
    <p:extLst>
      <p:ext uri="{BB962C8B-B14F-4D97-AF65-F5344CB8AC3E}">
        <p14:creationId xmlns:p14="http://schemas.microsoft.com/office/powerpoint/2010/main" val="4040070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Colossians 3:2</a:t>
            </a:r>
          </a:p>
          <a:p>
            <a:pPr marL="0" indent="0">
              <a:buNone/>
            </a:pPr>
            <a:r>
              <a:rPr lang="en-US" dirty="0">
                <a:latin typeface="Arial Black" panose="020B0A04020102020204" pitchFamily="34" charset="0"/>
              </a:rPr>
              <a:t>Set your minds on things that are above, not on things that are on earth.</a:t>
            </a:r>
            <a:br>
              <a:rPr lang="en-US" dirty="0">
                <a:latin typeface="Arial Black" panose="020B0A04020102020204" pitchFamily="34" charset="0"/>
              </a:rPr>
            </a:br>
            <a:r>
              <a:rPr lang="en-US" dirty="0">
                <a:latin typeface="Arial Black" panose="020B0A04020102020204" pitchFamily="34" charset="0"/>
              </a:rPr>
              <a:t>(ESV)</a:t>
            </a:r>
            <a:br>
              <a:rPr lang="en-US" dirty="0">
                <a:latin typeface="Arial Black" panose="020B0A04020102020204" pitchFamily="34" charset="0"/>
              </a:rPr>
            </a:br>
            <a:endParaRPr lang="en-US" dirty="0">
              <a:latin typeface="Arial Black" panose="020B0A04020102020204" pitchFamily="34" charset="0"/>
            </a:endParaRPr>
          </a:p>
          <a:p>
            <a:pPr marL="0" indent="0">
              <a:buNone/>
            </a:pPr>
            <a:r>
              <a:rPr lang="en-US" dirty="0">
                <a:latin typeface="Arial Black" panose="020B0A04020102020204" pitchFamily="34" charset="0"/>
              </a:rPr>
              <a:t>Think about the things of heaven, not the things of earth.</a:t>
            </a:r>
            <a:br>
              <a:rPr lang="en-US" dirty="0">
                <a:latin typeface="Arial Black" panose="020B0A04020102020204" pitchFamily="34" charset="0"/>
              </a:rPr>
            </a:br>
            <a:r>
              <a:rPr lang="en-US" dirty="0">
                <a:latin typeface="Arial Black" panose="020B0A04020102020204" pitchFamily="34" charset="0"/>
              </a:rPr>
              <a:t>(NLT)</a:t>
            </a:r>
          </a:p>
        </p:txBody>
      </p:sp>
    </p:spTree>
    <p:extLst>
      <p:ext uri="{BB962C8B-B14F-4D97-AF65-F5344CB8AC3E}">
        <p14:creationId xmlns:p14="http://schemas.microsoft.com/office/powerpoint/2010/main" val="252282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p:txBody>
          <a:bodyPr/>
          <a:lstStyle/>
          <a:p>
            <a:r>
              <a:rPr lang="en-US" dirty="0">
                <a:latin typeface="Arial Black" panose="020B0A04020102020204" pitchFamily="34" charset="0"/>
              </a:rPr>
              <a:t>What’s it going to take?</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1690688"/>
            <a:ext cx="10515600" cy="4486275"/>
          </a:xfrm>
        </p:spPr>
        <p:txBody>
          <a:bodyPr/>
          <a:lstStyle/>
          <a:p>
            <a:r>
              <a:rPr lang="en-US" dirty="0">
                <a:latin typeface="Arial Black" panose="020B0A04020102020204" pitchFamily="34" charset="0"/>
              </a:rPr>
              <a:t>Count the COST!</a:t>
            </a:r>
          </a:p>
          <a:p>
            <a:pPr lvl="1"/>
            <a:r>
              <a:rPr lang="en-US" dirty="0">
                <a:latin typeface="Arial Black" panose="020B0A04020102020204" pitchFamily="34" charset="0"/>
              </a:rPr>
              <a:t>Luke 14:28-30</a:t>
            </a:r>
          </a:p>
        </p:txBody>
      </p:sp>
    </p:spTree>
    <p:extLst>
      <p:ext uri="{BB962C8B-B14F-4D97-AF65-F5344CB8AC3E}">
        <p14:creationId xmlns:p14="http://schemas.microsoft.com/office/powerpoint/2010/main" val="4022466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Luke 14:28-30</a:t>
            </a:r>
          </a:p>
          <a:p>
            <a:pPr marL="0" indent="0">
              <a:buNone/>
            </a:pPr>
            <a:r>
              <a:rPr lang="en-US" dirty="0">
                <a:latin typeface="Arial Black" panose="020B0A04020102020204" pitchFamily="34" charset="0"/>
              </a:rPr>
              <a:t>But don’t begin until you count the cost. For who would begin construction of a building without first calculating the cost to see if there is enough money to finish it? Otherwise, you might complete only the foundation before running out of money, and then everyone would laugh at you. They would say, “There’s the person who started that building and couldn’t afford to finish it!”</a:t>
            </a:r>
          </a:p>
          <a:p>
            <a:pPr marL="0" indent="0">
              <a:buNone/>
            </a:pPr>
            <a:r>
              <a:rPr lang="en-US" dirty="0">
                <a:latin typeface="Arial Black" panose="020B0A04020102020204" pitchFamily="34" charset="0"/>
              </a:rPr>
              <a:t>(NLT)</a:t>
            </a:r>
          </a:p>
        </p:txBody>
      </p:sp>
    </p:spTree>
    <p:extLst>
      <p:ext uri="{BB962C8B-B14F-4D97-AF65-F5344CB8AC3E}">
        <p14:creationId xmlns:p14="http://schemas.microsoft.com/office/powerpoint/2010/main" val="1465255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p:txBody>
          <a:bodyPr/>
          <a:lstStyle/>
          <a:p>
            <a:r>
              <a:rPr lang="en-US" dirty="0">
                <a:latin typeface="Arial Black" panose="020B0A04020102020204" pitchFamily="34" charset="0"/>
              </a:rPr>
              <a:t>What’s it going to take?</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1690688"/>
            <a:ext cx="10515600" cy="4486275"/>
          </a:xfrm>
        </p:spPr>
        <p:txBody>
          <a:bodyPr/>
          <a:lstStyle/>
          <a:p>
            <a:r>
              <a:rPr lang="en-US" dirty="0">
                <a:latin typeface="Arial Black" panose="020B0A04020102020204" pitchFamily="34" charset="0"/>
              </a:rPr>
              <a:t>Count the COST!</a:t>
            </a:r>
          </a:p>
          <a:p>
            <a:pPr lvl="1"/>
            <a:r>
              <a:rPr lang="en-US" dirty="0">
                <a:latin typeface="Arial Black" panose="020B0A04020102020204" pitchFamily="34" charset="0"/>
              </a:rPr>
              <a:t>Luke 14:28-30</a:t>
            </a:r>
          </a:p>
          <a:p>
            <a:r>
              <a:rPr lang="en-US" dirty="0">
                <a:latin typeface="Arial Black" panose="020B0A04020102020204" pitchFamily="34" charset="0"/>
              </a:rPr>
              <a:t>What are the OBSTACLES?</a:t>
            </a:r>
          </a:p>
          <a:p>
            <a:pPr lvl="1"/>
            <a:r>
              <a:rPr lang="en-US" dirty="0">
                <a:latin typeface="Arial Black" panose="020B0A04020102020204" pitchFamily="34" charset="0"/>
              </a:rPr>
              <a:t>Galatians 5:16, James 4:7</a:t>
            </a:r>
          </a:p>
        </p:txBody>
      </p:sp>
    </p:spTree>
    <p:extLst>
      <p:ext uri="{BB962C8B-B14F-4D97-AF65-F5344CB8AC3E}">
        <p14:creationId xmlns:p14="http://schemas.microsoft.com/office/powerpoint/2010/main" val="1460467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Galatians 5:16</a:t>
            </a:r>
          </a:p>
          <a:p>
            <a:pPr marL="0" indent="0">
              <a:buNone/>
            </a:pPr>
            <a:r>
              <a:rPr lang="en-US" dirty="0">
                <a:latin typeface="Arial Black" panose="020B0A04020102020204" pitchFamily="34" charset="0"/>
              </a:rPr>
              <a:t>But I say, walk by the Spirit, and you will not gratify the desires of the flesh.</a:t>
            </a:r>
            <a:br>
              <a:rPr lang="en-US" dirty="0">
                <a:latin typeface="Arial Black" panose="020B0A04020102020204" pitchFamily="34" charset="0"/>
              </a:rPr>
            </a:br>
            <a:r>
              <a:rPr lang="en-US" dirty="0">
                <a:latin typeface="Arial Black" panose="020B0A04020102020204" pitchFamily="34" charset="0"/>
              </a:rPr>
              <a:t>(ESV)</a:t>
            </a:r>
            <a:br>
              <a:rPr lang="en-US" dirty="0">
                <a:latin typeface="Arial Black" panose="020B0A04020102020204" pitchFamily="34" charset="0"/>
              </a:rPr>
            </a:br>
            <a:br>
              <a:rPr lang="en-US" dirty="0">
                <a:latin typeface="Arial Black" panose="020B0A04020102020204" pitchFamily="34" charset="0"/>
              </a:rPr>
            </a:br>
            <a:r>
              <a:rPr lang="en-US" dirty="0">
                <a:latin typeface="Arial Black" panose="020B0A04020102020204" pitchFamily="34" charset="0"/>
              </a:rPr>
              <a:t>So I say, let the Holy Spirit guide your lives. Then you won’t be doing what your sinful nature craves.</a:t>
            </a:r>
            <a:br>
              <a:rPr lang="en-US" dirty="0">
                <a:latin typeface="Arial Black" panose="020B0A04020102020204" pitchFamily="34" charset="0"/>
              </a:rPr>
            </a:br>
            <a:r>
              <a:rPr lang="en-US" dirty="0">
                <a:latin typeface="Arial Black" panose="020B0A04020102020204" pitchFamily="34" charset="0"/>
              </a:rPr>
              <a:t>(NLT)</a:t>
            </a:r>
          </a:p>
        </p:txBody>
      </p:sp>
    </p:spTree>
    <p:extLst>
      <p:ext uri="{BB962C8B-B14F-4D97-AF65-F5344CB8AC3E}">
        <p14:creationId xmlns:p14="http://schemas.microsoft.com/office/powerpoint/2010/main" val="4185254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James 4:7</a:t>
            </a:r>
          </a:p>
          <a:p>
            <a:pPr marL="0" indent="0">
              <a:buNone/>
            </a:pPr>
            <a:r>
              <a:rPr lang="en-US" dirty="0">
                <a:latin typeface="Arial Black" panose="020B0A04020102020204" pitchFamily="34" charset="0"/>
              </a:rPr>
              <a:t>Submit yourselves therefore to God. Resist the devil, and he will flee from you.</a:t>
            </a:r>
            <a:br>
              <a:rPr lang="en-US" dirty="0">
                <a:latin typeface="Arial Black" panose="020B0A04020102020204" pitchFamily="34" charset="0"/>
              </a:rPr>
            </a:br>
            <a:r>
              <a:rPr lang="en-US" dirty="0">
                <a:latin typeface="Arial Black" panose="020B0A04020102020204" pitchFamily="34" charset="0"/>
              </a:rPr>
              <a:t>(ESV)</a:t>
            </a:r>
            <a:br>
              <a:rPr lang="en-US" dirty="0">
                <a:latin typeface="Arial Black" panose="020B0A04020102020204" pitchFamily="34" charset="0"/>
              </a:rPr>
            </a:br>
            <a:endParaRPr lang="en-US" dirty="0">
              <a:latin typeface="Arial Black" panose="020B0A04020102020204" pitchFamily="34" charset="0"/>
            </a:endParaRPr>
          </a:p>
          <a:p>
            <a:pPr marL="0" indent="0">
              <a:buNone/>
            </a:pPr>
            <a:r>
              <a:rPr lang="en-US" dirty="0">
                <a:latin typeface="Arial Black" panose="020B0A04020102020204" pitchFamily="34" charset="0"/>
              </a:rPr>
              <a:t>So humble yourselves before God. Resist the devil, and he will flee from you.</a:t>
            </a:r>
            <a:br>
              <a:rPr lang="en-US" dirty="0">
                <a:latin typeface="Arial Black" panose="020B0A04020102020204" pitchFamily="34" charset="0"/>
              </a:rPr>
            </a:br>
            <a:r>
              <a:rPr lang="en-US" dirty="0">
                <a:latin typeface="Arial Black" panose="020B0A04020102020204" pitchFamily="34" charset="0"/>
              </a:rPr>
              <a:t>(NLT)</a:t>
            </a:r>
          </a:p>
        </p:txBody>
      </p:sp>
    </p:spTree>
    <p:extLst>
      <p:ext uri="{BB962C8B-B14F-4D97-AF65-F5344CB8AC3E}">
        <p14:creationId xmlns:p14="http://schemas.microsoft.com/office/powerpoint/2010/main" val="623223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p:txBody>
          <a:bodyPr/>
          <a:lstStyle/>
          <a:p>
            <a:r>
              <a:rPr lang="en-US" dirty="0">
                <a:latin typeface="Arial Black" panose="020B0A04020102020204" pitchFamily="34" charset="0"/>
              </a:rPr>
              <a:t>What’s it going to take?</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1690688"/>
            <a:ext cx="10515600" cy="4486275"/>
          </a:xfrm>
        </p:spPr>
        <p:txBody>
          <a:bodyPr/>
          <a:lstStyle/>
          <a:p>
            <a:r>
              <a:rPr lang="en-US" dirty="0">
                <a:latin typeface="Arial Black" panose="020B0A04020102020204" pitchFamily="34" charset="0"/>
              </a:rPr>
              <a:t>Count the COST!</a:t>
            </a:r>
          </a:p>
          <a:p>
            <a:pPr lvl="1"/>
            <a:r>
              <a:rPr lang="en-US" dirty="0">
                <a:latin typeface="Arial Black" panose="020B0A04020102020204" pitchFamily="34" charset="0"/>
              </a:rPr>
              <a:t>Luke 14:28-30</a:t>
            </a:r>
          </a:p>
          <a:p>
            <a:r>
              <a:rPr lang="en-US" dirty="0">
                <a:latin typeface="Arial Black" panose="020B0A04020102020204" pitchFamily="34" charset="0"/>
              </a:rPr>
              <a:t>What are the OBSTACLES?</a:t>
            </a:r>
          </a:p>
          <a:p>
            <a:pPr lvl="1"/>
            <a:r>
              <a:rPr lang="en-US" dirty="0">
                <a:latin typeface="Arial Black" panose="020B0A04020102020204" pitchFamily="34" charset="0"/>
              </a:rPr>
              <a:t>Galatians 5:16, James 4:7</a:t>
            </a:r>
          </a:p>
          <a:p>
            <a:r>
              <a:rPr lang="en-US" dirty="0">
                <a:latin typeface="Arial Black" panose="020B0A04020102020204" pitchFamily="34" charset="0"/>
              </a:rPr>
              <a:t>Call for BACKUP!</a:t>
            </a:r>
          </a:p>
          <a:p>
            <a:pPr lvl="1"/>
            <a:r>
              <a:rPr lang="en-US" dirty="0">
                <a:latin typeface="Arial Black" panose="020B0A04020102020204" pitchFamily="34" charset="0"/>
              </a:rPr>
              <a:t>Proverbs 27:17, Psalm 50:15</a:t>
            </a:r>
          </a:p>
        </p:txBody>
      </p:sp>
    </p:spTree>
    <p:extLst>
      <p:ext uri="{BB962C8B-B14F-4D97-AF65-F5344CB8AC3E}">
        <p14:creationId xmlns:p14="http://schemas.microsoft.com/office/powerpoint/2010/main" val="1203202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Proverbs 27:17 </a:t>
            </a:r>
          </a:p>
          <a:p>
            <a:pPr marL="0" indent="0">
              <a:buNone/>
            </a:pPr>
            <a:r>
              <a:rPr lang="en-US" dirty="0">
                <a:latin typeface="Arial Black" panose="020B0A04020102020204" pitchFamily="34" charset="0"/>
              </a:rPr>
              <a:t>Iron sharpens iron, and one man sharpens another.</a:t>
            </a:r>
            <a:br>
              <a:rPr lang="en-US" dirty="0">
                <a:latin typeface="Arial Black" panose="020B0A04020102020204" pitchFamily="34" charset="0"/>
              </a:rPr>
            </a:br>
            <a:r>
              <a:rPr lang="en-US" dirty="0">
                <a:latin typeface="Arial Black" panose="020B0A04020102020204" pitchFamily="34" charset="0"/>
              </a:rPr>
              <a:t>(ESV)</a:t>
            </a:r>
            <a:br>
              <a:rPr lang="en-US" dirty="0">
                <a:latin typeface="Arial Black" panose="020B0A04020102020204" pitchFamily="34" charset="0"/>
              </a:rPr>
            </a:br>
            <a:endParaRPr lang="en-US" dirty="0">
              <a:latin typeface="Arial Black" panose="020B0A04020102020204" pitchFamily="34" charset="0"/>
            </a:endParaRPr>
          </a:p>
          <a:p>
            <a:pPr marL="0" indent="0">
              <a:buNone/>
            </a:pPr>
            <a:r>
              <a:rPr lang="en-US" dirty="0">
                <a:latin typeface="Arial Black" panose="020B0A04020102020204" pitchFamily="34" charset="0"/>
              </a:rPr>
              <a:t>As iron sharpens iron, so a friend sharpens a friend.</a:t>
            </a:r>
            <a:br>
              <a:rPr lang="en-US" dirty="0">
                <a:latin typeface="Arial Black" panose="020B0A04020102020204" pitchFamily="34" charset="0"/>
              </a:rPr>
            </a:br>
            <a:r>
              <a:rPr lang="en-US" dirty="0">
                <a:latin typeface="Arial Black" panose="020B0A04020102020204" pitchFamily="34" charset="0"/>
              </a:rPr>
              <a:t>(NLT)</a:t>
            </a:r>
          </a:p>
        </p:txBody>
      </p:sp>
    </p:spTree>
    <p:extLst>
      <p:ext uri="{BB962C8B-B14F-4D97-AF65-F5344CB8AC3E}">
        <p14:creationId xmlns:p14="http://schemas.microsoft.com/office/powerpoint/2010/main" val="673840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838200" y="604299"/>
            <a:ext cx="10515600" cy="5572664"/>
          </a:xfrm>
        </p:spPr>
        <p:txBody>
          <a:bodyPr/>
          <a:lstStyle/>
          <a:p>
            <a:pPr marL="0" indent="0">
              <a:buNone/>
            </a:pPr>
            <a:r>
              <a:rPr lang="en-US" sz="4400" dirty="0">
                <a:latin typeface="Arial Black" panose="020B0A04020102020204" pitchFamily="34" charset="0"/>
              </a:rPr>
              <a:t>Psalm 50:15 </a:t>
            </a:r>
          </a:p>
          <a:p>
            <a:pPr marL="0" indent="0">
              <a:buNone/>
            </a:pPr>
            <a:r>
              <a:rPr lang="en-US" dirty="0">
                <a:latin typeface="Arial Black" panose="020B0A04020102020204" pitchFamily="34" charset="0"/>
              </a:rPr>
              <a:t>Call upon me in the day of trouble;</a:t>
            </a:r>
          </a:p>
          <a:p>
            <a:pPr marL="0" indent="0">
              <a:buNone/>
            </a:pPr>
            <a:r>
              <a:rPr lang="en-US" dirty="0">
                <a:latin typeface="Arial Black" panose="020B0A04020102020204" pitchFamily="34" charset="0"/>
              </a:rPr>
              <a:t>    I will deliver you, and you shall glorify me.</a:t>
            </a:r>
            <a:br>
              <a:rPr lang="en-US" dirty="0">
                <a:latin typeface="Arial Black" panose="020B0A04020102020204" pitchFamily="34" charset="0"/>
              </a:rPr>
            </a:br>
            <a:r>
              <a:rPr lang="en-US" dirty="0">
                <a:latin typeface="Arial Black" panose="020B0A04020102020204" pitchFamily="34" charset="0"/>
              </a:rPr>
              <a:t>(ESV)</a:t>
            </a:r>
            <a:br>
              <a:rPr lang="en-US" dirty="0">
                <a:latin typeface="Arial Black" panose="020B0A04020102020204" pitchFamily="34" charset="0"/>
              </a:rPr>
            </a:br>
            <a:endParaRPr lang="en-US" dirty="0">
              <a:latin typeface="Arial Black" panose="020B0A04020102020204" pitchFamily="34" charset="0"/>
            </a:endParaRPr>
          </a:p>
          <a:p>
            <a:pPr marL="0" indent="0">
              <a:buNone/>
            </a:pPr>
            <a:r>
              <a:rPr lang="en-US" dirty="0">
                <a:latin typeface="Arial Black" panose="020B0A04020102020204" pitchFamily="34" charset="0"/>
              </a:rPr>
              <a:t>Then call on me when you are in trouble,</a:t>
            </a:r>
          </a:p>
          <a:p>
            <a:pPr marL="0" indent="0">
              <a:buNone/>
            </a:pPr>
            <a:r>
              <a:rPr lang="en-US" dirty="0">
                <a:latin typeface="Arial Black" panose="020B0A04020102020204" pitchFamily="34" charset="0"/>
              </a:rPr>
              <a:t>    and I will rescue you, and you will give me glory.</a:t>
            </a:r>
            <a:br>
              <a:rPr lang="en-US" dirty="0">
                <a:latin typeface="Arial Black" panose="020B0A04020102020204" pitchFamily="34" charset="0"/>
              </a:rPr>
            </a:br>
            <a:r>
              <a:rPr lang="en-US" dirty="0">
                <a:latin typeface="Arial Black" panose="020B0A04020102020204" pitchFamily="34" charset="0"/>
              </a:rPr>
              <a:t>(NLT)</a:t>
            </a:r>
          </a:p>
        </p:txBody>
      </p:sp>
    </p:spTree>
    <p:extLst>
      <p:ext uri="{BB962C8B-B14F-4D97-AF65-F5344CB8AC3E}">
        <p14:creationId xmlns:p14="http://schemas.microsoft.com/office/powerpoint/2010/main" val="68979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F99A15-9A78-4169-8A32-BDB3E312AA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3009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891</Words>
  <Application>Microsoft Office PowerPoint</Application>
  <PresentationFormat>Widescreen</PresentationFormat>
  <Paragraphs>76</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 Black</vt:lpstr>
      <vt:lpstr>Calibri</vt:lpstr>
      <vt:lpstr>Calibri Light</vt:lpstr>
      <vt:lpstr>Roboto</vt:lpstr>
      <vt:lpstr>Office Theme</vt:lpstr>
      <vt:lpstr>Tethered I don't wanna miss the beauty Of heaven all around me Your power and Your mercy The greatness of Your love</vt:lpstr>
      <vt:lpstr>I don't wanna lose the wonder Of being in Your presence Of knowing such a friendship To be with You, my God  Everything I am I throw into Your hands</vt:lpstr>
      <vt:lpstr>I just want my life to ever be entwined with You Tethered to Your heart I just want my soul to ever stand in awe of You Tethered to Your heart Ooh, tethered to Your heart</vt:lpstr>
      <vt:lpstr>What more could I desire What greater thing to treasure I'm convinced there's nothing better Than living in Your love</vt:lpstr>
      <vt:lpstr>Caught up in the wonder Of being in Your presence Of knowing such a friendship To be with You, my God  Everything I am God I throw into Your hands</vt:lpstr>
      <vt:lpstr>I just want my life to ever be entwined with You Tethered to Your heart I just want my soul to ever stand in awe of You Tethered to Your heart Ooh, tethered to Your heart</vt:lpstr>
      <vt:lpstr>Draw me closer Take me deeper I wanna be where You are I wanna be where You are (Repeat X2)</vt:lpstr>
      <vt:lpstr>I just want my life to ever be entwined with You Tethered to Your heart I just want my soul to ever stand in awe of You Tethered to Your heart Ooh, tethered to Your heart Ooh, tethered to Your heart</vt:lpstr>
      <vt:lpstr>PowerPoint Presentation</vt:lpstr>
      <vt:lpstr>Change what, exactly?</vt:lpstr>
      <vt:lpstr>Change what, exactly?</vt:lpstr>
      <vt:lpstr>PowerPoint Presentation</vt:lpstr>
      <vt:lpstr>Change what, exactly?</vt:lpstr>
      <vt:lpstr>PowerPoint Presentation</vt:lpstr>
      <vt:lpstr>Change what, exactly?</vt:lpstr>
      <vt:lpstr>PowerPoint Presentation</vt:lpstr>
      <vt:lpstr>PowerPoint Presentation</vt:lpstr>
      <vt:lpstr>What’s it going to take?</vt:lpstr>
      <vt:lpstr>PowerPoint Presentation</vt:lpstr>
      <vt:lpstr>What’s it going to take?</vt:lpstr>
      <vt:lpstr>PowerPoint Presentation</vt:lpstr>
      <vt:lpstr>PowerPoint Presentation</vt:lpstr>
      <vt:lpstr>What’s it going to take?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Trint Ladd</dc:creator>
  <cp:lastModifiedBy>Trint Ladd</cp:lastModifiedBy>
  <cp:revision>22</cp:revision>
  <dcterms:created xsi:type="dcterms:W3CDTF">2022-01-18T04:03:54Z</dcterms:created>
  <dcterms:modified xsi:type="dcterms:W3CDTF">2022-01-19T15:02:09Z</dcterms:modified>
</cp:coreProperties>
</file>