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0" r:id="rId6"/>
  </p:sldIdLst>
  <p:sldSz cx="12192000" cy="6858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libri Light" panose="020F0302020204030204" pitchFamily="34" charset="0"/>
      <p:regular r:id="rId11"/>
      <p:italic r:id="rId12"/>
    </p:embeddedFont>
    <p:embeddedFont>
      <p:font typeface="Franklin Gothic Demi" panose="020B0703020102020204" pitchFamily="34" charset="0"/>
      <p:regular r:id="rId13"/>
      <p:italic r:id="rId14"/>
    </p:embeddedFont>
    <p:embeddedFont>
      <p:font typeface="Stencil" panose="040409050D0802020404" pitchFamily="82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45F85-E725-4A3A-ADDC-B88C8CA55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659E31-6358-4289-B2C1-D26286FED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6347D-BC24-47C6-AB01-409176AD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6B6F5-E29C-4084-9D29-FE4C78810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A75FF-DA59-42A9-ACF6-C6A07BE1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50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6DAFB-4E41-4988-A76E-1E69587D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1AB5A-262C-433A-9FBB-04FD2C7DF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16690-937F-4F51-BE5A-F63FAD61D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0455D-1344-4287-A600-9F8449474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B992-6E49-4E9F-897F-F286A4C54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95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FD1C7-C84F-4650-AE14-FE91DAEFD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779DC-66B9-4606-9D8F-DD2DF8A11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EAE25-99C0-44A9-808E-9B6AC83E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A3134-5C6B-4C09-9BEB-A8CAC53C8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A8EC0-23B6-45F1-98C5-3924D4542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60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94182-8A5B-4EA9-9D76-80A40B82E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78EAE-339D-4CF9-8172-5F0FA6FC7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148A7A-4538-4F17-9999-BFBF6521B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C7BB29-9F97-4671-88FB-F7B766AA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0B930-0102-432D-9226-3F8B55949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4DA7F-EF87-4D6C-9D70-2DE76315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92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02B5-7A27-438F-A427-6BC2FF059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BF327-EB63-4350-9188-4401F376E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C1B85E-E62B-4EC4-B0E0-AE27816E4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21C035-A805-4D08-A20A-775FEC619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4BA6F9-E9E7-4EB0-9405-471E21C27F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A70A13-1F7A-4104-92E6-E7E8A23BF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5D964F-0F03-4ABF-B2E0-98705A38F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9AB418-ADFF-4F53-8761-3D5F72EAC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41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B237D-5568-49E2-8E72-80B0DD00A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C9B6B7-BC75-4675-9F67-24F633265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D4DC75-FBC6-4A29-84BF-FAB63D583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3A1DD-BC6E-40F7-9C88-8BFB74E82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12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384A99-927C-4600-83F7-385F45A79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9F91B-2257-40E0-B69E-836676EA5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2CFD5-F130-4D38-B73F-05B763CEF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1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288FB-51FF-4625-95AB-2633284A2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95865-C7FA-4E2D-8C4C-142A58777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EBAE6-A030-431A-9A80-F3572807B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CF820-0E48-44BA-8177-9310B001A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56EF-6C57-4932-9BAA-73C73F660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5D148-2334-4DD4-B7E9-B3DE45CA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8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49C13-8C9A-46D2-B179-3A3B0FA93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1B51E6-6566-4A97-B541-4FF5B64EEF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68213-8BAB-4F06-A7C7-F1046824B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04E2C-9AEC-4BFC-8DAA-079A03583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53699-7158-4D50-A26F-9976AB794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D3745-BA2B-4BCF-BC45-268998947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BEAE3-FD05-4930-A371-E63AE05F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699D7-921F-44EE-8DD9-9D0145B50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C27A1-CD30-436A-890E-370B34D8B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E33E4-7E78-4082-B259-A302E19FA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D1266-F543-4A44-9008-78AEB9AF6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37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2A02FE-1E31-4FC8-9F67-C9B6D27312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25DD3-956F-47F9-BAAF-4D852AE1F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43C08-DC13-4A8C-9D67-FFDF4F95C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26BF0-68CB-49FA-8F9B-6859B1206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61A53-D96C-4963-BA0B-65BC9CC3F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4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D9A390-3948-4C0D-92E1-10D098BBF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1E466-C761-42F4-A9DC-11AFEACDA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D8A54-AA5C-4FAF-A1B6-C546E1DF2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1C5A4-ADDF-4E7D-BA91-22BD217E0BD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96825-9416-4BD4-A533-73D10F9F8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40A70-D4CE-4637-86EF-81500EBD8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39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5BFBB-C1D5-477D-B06F-F5FE69D31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192" y="646502"/>
            <a:ext cx="11280710" cy="2387600"/>
          </a:xfrm>
        </p:spPr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Christian  Fundamentals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F9CA8-FA1E-4186-8F2D-6318BA79FD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Franklin Gothic Demi" panose="020B0703020102020204" pitchFamily="34" charset="0"/>
              </a:rPr>
              <a:t>Part 2 – What is Salvation?</a:t>
            </a:r>
          </a:p>
        </p:txBody>
      </p:sp>
    </p:spTree>
    <p:extLst>
      <p:ext uri="{BB962C8B-B14F-4D97-AF65-F5344CB8AC3E}">
        <p14:creationId xmlns:p14="http://schemas.microsoft.com/office/powerpoint/2010/main" val="154689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C386FA-D1D3-4E40-9EC9-69B14AEC7A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3974" y="809640"/>
            <a:ext cx="9244052" cy="5238720"/>
          </a:xfrm>
        </p:spPr>
      </p:pic>
    </p:spTree>
    <p:extLst>
      <p:ext uri="{BB962C8B-B14F-4D97-AF65-F5344CB8AC3E}">
        <p14:creationId xmlns:p14="http://schemas.microsoft.com/office/powerpoint/2010/main" val="1133862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C386FA-D1D3-4E40-9EC9-69B14AEC7A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3974" y="809640"/>
            <a:ext cx="9244052" cy="5238719"/>
          </a:xfrm>
        </p:spPr>
      </p:pic>
    </p:spTree>
    <p:extLst>
      <p:ext uri="{BB962C8B-B14F-4D97-AF65-F5344CB8AC3E}">
        <p14:creationId xmlns:p14="http://schemas.microsoft.com/office/powerpoint/2010/main" val="1626382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C386FA-D1D3-4E40-9EC9-69B14AEC7A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3975" y="809640"/>
            <a:ext cx="9244050" cy="5238719"/>
          </a:xfrm>
        </p:spPr>
      </p:pic>
    </p:spTree>
    <p:extLst>
      <p:ext uri="{BB962C8B-B14F-4D97-AF65-F5344CB8AC3E}">
        <p14:creationId xmlns:p14="http://schemas.microsoft.com/office/powerpoint/2010/main" val="1014383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5BFBB-C1D5-477D-B06F-F5FE69D31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192" y="646502"/>
            <a:ext cx="11280710" cy="2387600"/>
          </a:xfrm>
        </p:spPr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Christian  Fundamentals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F9CA8-FA1E-4186-8F2D-6318BA79FD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Franklin Gothic Demi" panose="020B0703020102020204" pitchFamily="34" charset="0"/>
              </a:rPr>
              <a:t>Part 2 – What is Salvation?</a:t>
            </a:r>
          </a:p>
        </p:txBody>
      </p:sp>
    </p:spTree>
    <p:extLst>
      <p:ext uri="{BB962C8B-B14F-4D97-AF65-F5344CB8AC3E}">
        <p14:creationId xmlns:p14="http://schemas.microsoft.com/office/powerpoint/2010/main" val="2683718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18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Stencil</vt:lpstr>
      <vt:lpstr>Calibri Light</vt:lpstr>
      <vt:lpstr>Franklin Gothic Demi</vt:lpstr>
      <vt:lpstr>Office Theme</vt:lpstr>
      <vt:lpstr>Christian  Fundamentals</vt:lpstr>
      <vt:lpstr>PowerPoint Presentation</vt:lpstr>
      <vt:lpstr>PowerPoint Presentation</vt:lpstr>
      <vt:lpstr>PowerPoint Presentation</vt:lpstr>
      <vt:lpstr>Christian  Fundamentals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Christian  Fundamentals</dc:title>
  <dc:creator>Trint Ladd</dc:creator>
  <cp:lastModifiedBy>Trint Ladd</cp:lastModifiedBy>
  <cp:revision>10</cp:revision>
  <dcterms:created xsi:type="dcterms:W3CDTF">2021-05-23T04:31:15Z</dcterms:created>
  <dcterms:modified xsi:type="dcterms:W3CDTF">2021-06-16T19:09:22Z</dcterms:modified>
</cp:coreProperties>
</file>