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67" r:id="rId6"/>
    <p:sldId id="268" r:id="rId7"/>
    <p:sldId id="258" r:id="rId8"/>
    <p:sldId id="259" r:id="rId9"/>
    <p:sldId id="260" r:id="rId10"/>
    <p:sldId id="261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2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232322-A2C8-4965-BA6A-9C6816CD5960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AF1151-565E-476F-8F51-4B2D8124811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 Times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Quick Overview of Things To Come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MOST IMPORTANT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+mj-lt"/>
              </a:rPr>
              <a:t>No one knows for sure.</a:t>
            </a:r>
          </a:p>
          <a:p>
            <a:r>
              <a:rPr lang="en-US" sz="4800" dirty="0" smtClean="0">
                <a:latin typeface="+mj-lt"/>
              </a:rPr>
              <a:t>It is </a:t>
            </a:r>
            <a:r>
              <a:rPr lang="en-US" sz="4800" b="1" i="1" dirty="0" smtClean="0">
                <a:latin typeface="+mj-lt"/>
              </a:rPr>
              <a:t>Vital</a:t>
            </a:r>
            <a:r>
              <a:rPr lang="en-US" sz="4800" dirty="0" smtClean="0">
                <a:latin typeface="+mj-lt"/>
              </a:rPr>
              <a:t> to know what the </a:t>
            </a:r>
            <a:r>
              <a:rPr lang="en-US" sz="4800" b="1" i="1" dirty="0" smtClean="0">
                <a:latin typeface="+mj-lt"/>
              </a:rPr>
              <a:t>Bible</a:t>
            </a:r>
            <a:r>
              <a:rPr lang="en-US" sz="4800" dirty="0" smtClean="0">
                <a:latin typeface="+mj-lt"/>
              </a:rPr>
              <a:t> says.</a:t>
            </a:r>
          </a:p>
          <a:p>
            <a:r>
              <a:rPr lang="en-US" sz="4800" dirty="0" smtClean="0">
                <a:latin typeface="+mj-lt"/>
              </a:rPr>
              <a:t>No one knows for sure.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TribTimeLin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689745"/>
            <a:ext cx="8686346" cy="51575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TribTimeLin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082" y="689745"/>
            <a:ext cx="7511383" cy="51575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Rapture (caught up)</a:t>
            </a:r>
          </a:p>
          <a:p>
            <a:r>
              <a:rPr lang="en-US" dirty="0" smtClean="0">
                <a:latin typeface="+mj-lt"/>
              </a:rPr>
              <a:t>Tribulation (trouble)</a:t>
            </a:r>
          </a:p>
          <a:p>
            <a:r>
              <a:rPr lang="en-US" dirty="0" smtClean="0">
                <a:latin typeface="+mj-lt"/>
              </a:rPr>
              <a:t>Judgment Seat/Wedding Feast</a:t>
            </a:r>
          </a:p>
          <a:p>
            <a:r>
              <a:rPr lang="en-US" dirty="0" smtClean="0">
                <a:latin typeface="+mj-lt"/>
              </a:rPr>
              <a:t>Battle of Armageddon</a:t>
            </a:r>
          </a:p>
          <a:p>
            <a:r>
              <a:rPr lang="en-US" dirty="0" smtClean="0">
                <a:latin typeface="+mj-lt"/>
              </a:rPr>
              <a:t>Millennial Reign of Christ</a:t>
            </a:r>
          </a:p>
          <a:p>
            <a:r>
              <a:rPr lang="en-US" dirty="0" smtClean="0">
                <a:latin typeface="+mj-lt"/>
              </a:rPr>
              <a:t>White Throne Judgment</a:t>
            </a:r>
          </a:p>
          <a:p>
            <a:r>
              <a:rPr lang="en-US" dirty="0" smtClean="0">
                <a:latin typeface="+mj-lt"/>
              </a:rPr>
              <a:t>New Heaven and New Earth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942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2549701" cy="543181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076968"/>
            <a:ext cx="6230332" cy="4497081"/>
          </a:xfrm>
        </p:spPr>
      </p:pic>
    </p:spTree>
    <p:extLst>
      <p:ext uri="{BB962C8B-B14F-4D97-AF65-F5344CB8AC3E}">
        <p14:creationId xmlns:p14="http://schemas.microsoft.com/office/powerpoint/2010/main" val="125459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TIME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400" dirty="0" smtClean="0">
                <a:latin typeface="+mj-lt"/>
              </a:rPr>
              <a:t>Many theories…</a:t>
            </a:r>
          </a:p>
          <a:p>
            <a:r>
              <a:rPr lang="en-US" dirty="0" smtClean="0">
                <a:latin typeface="+mj-lt"/>
              </a:rPr>
              <a:t>Pre-Tribulation</a:t>
            </a:r>
          </a:p>
          <a:p>
            <a:r>
              <a:rPr lang="en-US" dirty="0" smtClean="0">
                <a:latin typeface="+mj-lt"/>
              </a:rPr>
              <a:t>Mid-Tribulation</a:t>
            </a:r>
          </a:p>
          <a:p>
            <a:r>
              <a:rPr lang="en-US" dirty="0" smtClean="0">
                <a:latin typeface="+mj-lt"/>
              </a:rPr>
              <a:t>Post-Tribulation</a:t>
            </a:r>
          </a:p>
          <a:p>
            <a:r>
              <a:rPr lang="en-US" dirty="0" smtClean="0">
                <a:latin typeface="+mj-lt"/>
              </a:rPr>
              <a:t>Post-Millennial</a:t>
            </a:r>
          </a:p>
          <a:p>
            <a:r>
              <a:rPr lang="en-US" dirty="0" err="1" smtClean="0">
                <a:latin typeface="+mj-lt"/>
              </a:rPr>
              <a:t>Amillennial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Are you confused yet?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TribTimeLin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228282"/>
            <a:ext cx="8686346" cy="60804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TribTimeLin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228282"/>
            <a:ext cx="8686346" cy="60804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eTribTimeLin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228282"/>
            <a:ext cx="8686346" cy="60804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686800" cy="577596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+mj-lt"/>
              </a:rPr>
              <a:t>Pre-Millennial</a:t>
            </a:r>
          </a:p>
          <a:p>
            <a:r>
              <a:rPr lang="en-US" sz="4000" dirty="0" smtClean="0">
                <a:latin typeface="+mj-lt"/>
              </a:rPr>
              <a:t>Post-Millennial</a:t>
            </a:r>
          </a:p>
          <a:p>
            <a:pPr lvl="1"/>
            <a:r>
              <a:rPr lang="en-US" sz="2200" dirty="0" smtClean="0">
                <a:latin typeface="+mj-lt"/>
              </a:rPr>
              <a:t>One single second coming of Christ</a:t>
            </a:r>
          </a:p>
          <a:p>
            <a:pPr lvl="1"/>
            <a:r>
              <a:rPr lang="en-US" sz="2200" dirty="0" smtClean="0">
                <a:latin typeface="+mj-lt"/>
              </a:rPr>
              <a:t>One single resurrection of the dead</a:t>
            </a:r>
          </a:p>
          <a:p>
            <a:pPr lvl="1"/>
            <a:r>
              <a:rPr lang="en-US" sz="2200" dirty="0" smtClean="0">
                <a:latin typeface="+mj-lt"/>
              </a:rPr>
              <a:t>The 1000 Year Reign is already in place (the Church)</a:t>
            </a:r>
          </a:p>
          <a:p>
            <a:r>
              <a:rPr lang="en-US" sz="4000" dirty="0" err="1" smtClean="0">
                <a:latin typeface="+mj-lt"/>
              </a:rPr>
              <a:t>Amillennial</a:t>
            </a:r>
            <a:endParaRPr lang="en-US" sz="4000" dirty="0" smtClean="0">
              <a:latin typeface="+mj-lt"/>
            </a:endParaRPr>
          </a:p>
          <a:p>
            <a:pPr lvl="1"/>
            <a:r>
              <a:rPr lang="en-US" sz="2200" dirty="0" smtClean="0">
                <a:latin typeface="+mj-lt"/>
              </a:rPr>
              <a:t>Same as Post-Millennial, but…</a:t>
            </a:r>
          </a:p>
          <a:p>
            <a:pPr lvl="1"/>
            <a:r>
              <a:rPr lang="en-US" sz="2200" dirty="0" smtClean="0">
                <a:latin typeface="+mj-lt"/>
              </a:rPr>
              <a:t>1000 Year Reign is symbolic</a:t>
            </a:r>
          </a:p>
          <a:p>
            <a:pPr lvl="1"/>
            <a:r>
              <a:rPr lang="en-US" sz="2200" dirty="0" smtClean="0">
                <a:latin typeface="+mj-lt"/>
              </a:rPr>
              <a:t>Revelation (and possibly other books) are doubted</a:t>
            </a:r>
          </a:p>
          <a:p>
            <a:pPr lvl="1"/>
            <a:r>
              <a:rPr lang="en-US" sz="2200" dirty="0" smtClean="0">
                <a:latin typeface="+mj-lt"/>
              </a:rPr>
              <a:t>Bible is allegorical, not literal</a:t>
            </a:r>
          </a:p>
          <a:p>
            <a:endParaRPr lang="en-US" sz="2200" dirty="0" smtClean="0">
              <a:latin typeface="+mj-lt"/>
            </a:endParaRPr>
          </a:p>
          <a:p>
            <a:pPr lvl="1"/>
            <a:endParaRPr lang="en-US" sz="22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ANTI-CHRIST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+mj-lt"/>
              </a:rPr>
              <a:t>Oooh</a:t>
            </a:r>
            <a:r>
              <a:rPr lang="en-US" sz="4000" dirty="0" smtClean="0">
                <a:latin typeface="+mj-lt"/>
              </a:rPr>
              <a:t>! Scary!</a:t>
            </a:r>
          </a:p>
          <a:p>
            <a:r>
              <a:rPr lang="en-US" sz="4000" dirty="0" smtClean="0">
                <a:latin typeface="+mj-lt"/>
              </a:rPr>
              <a:t>What do we know? Not as much as you might think!!</a:t>
            </a:r>
          </a:p>
          <a:p>
            <a:r>
              <a:rPr lang="en-US" sz="4000" dirty="0" smtClean="0">
                <a:latin typeface="+mj-lt"/>
              </a:rPr>
              <a:t>What does the Bible say?</a:t>
            </a:r>
            <a:endParaRPr lang="en-US" sz="4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92836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Nebuchadnezzar’s Statue (Daniel 2)</a:t>
            </a:r>
          </a:p>
          <a:p>
            <a:r>
              <a:rPr lang="en-US" dirty="0" smtClean="0">
                <a:latin typeface="+mj-lt"/>
              </a:rPr>
              <a:t>Daniel’s Four Beasts (Daniel 7)</a:t>
            </a:r>
          </a:p>
          <a:p>
            <a:r>
              <a:rPr lang="en-US" dirty="0" smtClean="0">
                <a:latin typeface="+mj-lt"/>
              </a:rPr>
              <a:t>Revelation’s Unholy Trinity (Revelation 13)</a:t>
            </a:r>
          </a:p>
          <a:p>
            <a:r>
              <a:rPr lang="en-US" dirty="0" smtClean="0">
                <a:latin typeface="+mj-lt"/>
              </a:rPr>
              <a:t>Revelation’s Scarlet Beast (Revelation 17)</a:t>
            </a:r>
          </a:p>
          <a:p>
            <a:endParaRPr lang="en-US" dirty="0" smtClean="0">
              <a:latin typeface="+mj-lt"/>
            </a:endParaRPr>
          </a:p>
          <a:p>
            <a:r>
              <a:rPr lang="en-US" smtClean="0">
                <a:latin typeface="+mj-lt"/>
              </a:rPr>
              <a:t>The Mark - 666</a:t>
            </a: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242</TotalTime>
  <Words>190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The End Times</vt:lpstr>
      <vt:lpstr>3 MOST IMPORTANT POINTS</vt:lpstr>
      <vt:lpstr>PowerPoint Presentation</vt:lpstr>
      <vt:lpstr>PowerPoint Presentation</vt:lpstr>
      <vt:lpstr>MAIN EVENTS</vt:lpstr>
      <vt:lpstr>PowerPoint Presentation</vt:lpstr>
      <vt:lpstr>THE TIME LINE</vt:lpstr>
      <vt:lpstr>PowerPoint Presentation</vt:lpstr>
      <vt:lpstr>PowerPoint Presentation</vt:lpstr>
      <vt:lpstr>PowerPoint Presentation</vt:lpstr>
      <vt:lpstr>PowerPoint Presentation</vt:lpstr>
      <vt:lpstr>THE ANTI-CHRIST</vt:lpstr>
      <vt:lpstr>PowerPoint Presentation</vt:lpstr>
    </vt:vector>
  </TitlesOfParts>
  <Company>Light-Spark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End Times</dc:title>
  <dc:creator>Trint Ladd</dc:creator>
  <cp:lastModifiedBy>trint99</cp:lastModifiedBy>
  <cp:revision>24</cp:revision>
  <dcterms:created xsi:type="dcterms:W3CDTF">2010-04-14T03:32:53Z</dcterms:created>
  <dcterms:modified xsi:type="dcterms:W3CDTF">2013-04-30T01:38:46Z</dcterms:modified>
</cp:coreProperties>
</file>