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0" r:id="rId3"/>
    <p:sldId id="260" r:id="rId4"/>
    <p:sldId id="277" r:id="rId5"/>
    <p:sldId id="261" r:id="rId6"/>
    <p:sldId id="270" r:id="rId7"/>
    <p:sldId id="282" r:id="rId8"/>
    <p:sldId id="289" r:id="rId9"/>
    <p:sldId id="285" r:id="rId10"/>
    <p:sldId id="286" r:id="rId11"/>
    <p:sldId id="267" r:id="rId12"/>
    <p:sldId id="271" r:id="rId13"/>
    <p:sldId id="287" r:id="rId14"/>
    <p:sldId id="288" r:id="rId15"/>
    <p:sldId id="296" r:id="rId16"/>
    <p:sldId id="297" r:id="rId17"/>
    <p:sldId id="298" r:id="rId18"/>
    <p:sldId id="272" r:id="rId19"/>
    <p:sldId id="292" r:id="rId20"/>
    <p:sldId id="294" r:id="rId21"/>
    <p:sldId id="291" r:id="rId22"/>
    <p:sldId id="295" r:id="rId23"/>
    <p:sldId id="293" r:id="rId24"/>
    <p:sldId id="28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9C33E-886F-4672-922B-0946D5034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27E19-3382-4352-99F1-B8FB25AFE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7A71A-B62D-4561-ADFE-FB236142B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2257A-99B5-4238-9F97-EA64C21B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3599A-38C9-4AF2-978E-7A0C12D46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05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73CB1-DCB1-43C7-ACFF-2B7842891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BBD60-853A-4F1C-9208-1AF1CEF0E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79998-8C50-4FA2-946E-03175594C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B3FC9-C3FF-4DCF-97AA-0D869C75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D4A74-C6EF-4446-89B4-81B48A0F0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27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90518-6181-4437-A4F9-9F584D8F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43103-1C37-46AE-AC8F-7A6815281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414C3-D9A3-4082-A11F-8FE7ABCA0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45697-B162-4D5A-B609-AFEE7C2DA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69EEE-0DA0-475A-B85C-D13DC4B6F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12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0B296-83B2-400D-952E-7906F8426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EF69-0189-4C2F-ADD5-1EE232A6A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DE6E0A-F4D6-447E-820D-4468CD3EA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2DB6A3-4D48-439C-BC80-3C7206BE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1A556-7212-4B96-BE92-F2F3820DF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D974F5-F229-4D17-B158-EB96FA44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58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95F97-B635-4FE1-B015-4105572B2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3A143-6715-4A18-9510-B1A5C4FF9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B62FC-2A36-42C1-8383-B78E909CE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72B2F1-F82C-41E1-A0A0-5B50319F8C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2AA360-92F4-4CDB-8522-BE0398E295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D6C6C4-186D-4BB3-B4A9-657AEC1E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41FA9E-B870-4163-906A-1A2E4A42A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66A125-B838-4369-BFE5-1F1AC7640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7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CEB52-2EC3-45A8-B5AF-5073AD61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F8D5C1-A530-436E-961F-615333D3D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FD1A2-8B40-49CB-8A72-3B6ACBCCB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7B884-9845-4B57-97EC-6A9E425E2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5080F2-9DE1-4D47-9603-D7089345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21CE3-5622-4939-9B26-DC92744F2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C718BF-625A-42EA-90F2-AF1CAA23A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4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B9B83-6274-42D6-B01A-8C767F8B4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335B7-E82C-4E36-A86A-F9ABEF2A2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7912E-5436-466B-B568-5A6A9875A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00C6E-4489-4415-B371-9E6AAD7A2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B31DB2-E0A3-4C82-B599-EFF877429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BA285B-EE44-4AC4-A827-925E85E40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6AF08-7D77-496D-9B5D-CCFBA78F3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A3167D-BB76-4E1C-8C16-4D4D9F8DF4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D524F-BB5C-4210-A12F-A7D861754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6949F-3CBA-4AB6-94FA-3B65DE7F9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D86C6C-7186-40F1-9E14-0D4EAE27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1AFF4-EC91-4680-B637-66DF648A6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D8EF2-5F8B-4AE2-B2F6-03FBA3CC3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4CFE91-E55B-4C8D-8573-EA220B023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CD2C2-E66C-4DEA-BABF-519A7DD34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E743C-436D-47B6-B264-581E21A5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94294-FCC4-403B-9920-08C7B52EE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5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A32EA8-CB4F-4886-B653-3AA354F6B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59333C-90F8-4889-B22C-417D30A8A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8A6DF-B1E3-496A-9969-8C5868B26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9C8D-51B6-40F5-BCCC-E7C8D5A0A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7DE1C-3553-4EBD-A2FB-79DDF94C9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8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11FF4C-AAD8-43C1-AA05-0E70D993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2500B-37C8-4872-8049-71B950EE1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AB913-97E0-4AD1-833D-F0484F610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2D713-3396-432C-B3B3-0B64BFCDB57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57EC5-ABF6-4D10-8AA8-85D998182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E4796-705D-4321-8318-5A078AA8E6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D4FDC-DBE9-4F16-9538-4BFE5389F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6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39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991" y="422566"/>
            <a:ext cx="11374017" cy="2387600"/>
          </a:xfrm>
        </p:spPr>
        <p:txBody>
          <a:bodyPr anchor="ctr"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Do ALL to the glory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of GOD</a:t>
            </a:r>
          </a:p>
        </p:txBody>
      </p:sp>
    </p:spTree>
    <p:extLst>
      <p:ext uri="{BB962C8B-B14F-4D97-AF65-F5344CB8AC3E}">
        <p14:creationId xmlns:p14="http://schemas.microsoft.com/office/powerpoint/2010/main" val="433308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291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Ask yourself</a:t>
            </a:r>
            <a:b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What is your</a:t>
            </a:r>
            <a:b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PURPOSE?</a:t>
            </a:r>
            <a:b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56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52007" y="1096848"/>
            <a:ext cx="1074221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“Find the God centered, Christ exalting, Bible saturated passion of your life; find your way to live for it and die for it, you will make a difference that lasts; you will not waste your life.</a:t>
            </a:r>
          </a:p>
          <a:p>
            <a:pPr algn="r"/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– John Piper</a:t>
            </a:r>
          </a:p>
        </p:txBody>
      </p:sp>
    </p:spTree>
    <p:extLst>
      <p:ext uri="{BB962C8B-B14F-4D97-AF65-F5344CB8AC3E}">
        <p14:creationId xmlns:p14="http://schemas.microsoft.com/office/powerpoint/2010/main" val="4159794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291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Ask yourself</a:t>
            </a:r>
            <a:b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What is your</a:t>
            </a:r>
            <a:b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PURPOSE?</a:t>
            </a:r>
            <a:b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1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WORLD says…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701148"/>
            <a:ext cx="109043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Your Purpose: Self-Gratification, Self-Glorification</a:t>
            </a:r>
          </a:p>
          <a:p>
            <a:endParaRPr lang="en-US" sz="30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To Achieve This: I am the center of my universe.</a:t>
            </a:r>
          </a:p>
          <a:p>
            <a:endParaRPr lang="en-US" sz="30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Secular Humanism</a:t>
            </a:r>
          </a:p>
          <a:p>
            <a:pPr marL="457200" indent="-457200">
              <a:buFontTx/>
              <a:buChar char="-"/>
            </a:pPr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Relativism.</a:t>
            </a:r>
          </a:p>
          <a:p>
            <a:pPr marL="457200" indent="-457200">
              <a:buFontTx/>
              <a:buChar char="-"/>
            </a:pPr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Existentialism.</a:t>
            </a:r>
          </a:p>
          <a:p>
            <a:pPr marL="457200" indent="-457200">
              <a:buFontTx/>
              <a:buChar char="-"/>
            </a:pPr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TRUTH is what I make it.</a:t>
            </a:r>
          </a:p>
        </p:txBody>
      </p:sp>
    </p:spTree>
    <p:extLst>
      <p:ext uri="{BB962C8B-B14F-4D97-AF65-F5344CB8AC3E}">
        <p14:creationId xmlns:p14="http://schemas.microsoft.com/office/powerpoint/2010/main" val="72618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WORD says…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701148"/>
            <a:ext cx="109043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GOD *IS* TRUTH!</a:t>
            </a:r>
          </a:p>
          <a:p>
            <a:pPr algn="ctr"/>
            <a:endParaRPr lang="en-US" sz="2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Reality does not care what you FEEL is true.</a:t>
            </a:r>
          </a:p>
          <a:p>
            <a:pPr algn="ctr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God does not change. Truth does not change.</a:t>
            </a:r>
            <a:endParaRPr lang="en-US" sz="44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167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WORD says…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John 8:31-32</a:t>
            </a: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 Jesus said to the Jews who had believed him, “If you 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abide in my word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, you are truly my disciples, and 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you will know the truth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, and 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the truth will set you free.”</a:t>
            </a:r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075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WORD says…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John 14:6</a:t>
            </a: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Jesus said to him, “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I am the way, and the truth, and the life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. No one comes to the Father except through me.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966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WORD says…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John 16:13a</a:t>
            </a: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When the Spirit of Truth comes, 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He will guide you into all the truth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…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964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Used by God vs “USED” by God</a:t>
            </a:r>
            <a:br>
              <a:rPr lang="en-US" sz="9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96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Used by God vs “USED” by God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379012" y="1539551"/>
            <a:ext cx="11433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“USED” – Manipulated. Taken advantage. Enslaved</a:t>
            </a:r>
          </a:p>
        </p:txBody>
      </p:sp>
    </p:spTree>
    <p:extLst>
      <p:ext uri="{BB962C8B-B14F-4D97-AF65-F5344CB8AC3E}">
        <p14:creationId xmlns:p14="http://schemas.microsoft.com/office/powerpoint/2010/main" val="271748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Used by God vs “USED” by God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379012" y="1539551"/>
            <a:ext cx="114339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“USED” – Manipulated. Taken advantage. Enslaved</a:t>
            </a: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This is a misunderstanding of God’s character!</a:t>
            </a: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What God wants for us is infinitely BETTER</a:t>
            </a: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than anything we could do ourselves!!</a:t>
            </a:r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411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Used by God vs “USED” by God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379012" y="1539551"/>
            <a:ext cx="11433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Potter vs the Pot</a:t>
            </a: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44BF0F-1058-4623-B38B-1F75ED66E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40" y="2481942"/>
            <a:ext cx="4517997" cy="30119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C4FA5F-F258-4194-8FF6-A30D8C7F6AB7}"/>
              </a:ext>
            </a:extLst>
          </p:cNvPr>
          <p:cNvSpPr txBox="1"/>
          <p:nvPr/>
        </p:nvSpPr>
        <p:spPr>
          <a:xfrm>
            <a:off x="5915770" y="2324381"/>
            <a:ext cx="60350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Jeremiah 18:2-6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Isaiah 64:8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Romans 9:20-21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4878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Used by God vs “USED” by God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379012" y="1539551"/>
            <a:ext cx="11433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Potter vs the Pot</a:t>
            </a: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173273-3829-4F83-8E0C-96EA12752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055564"/>
            <a:ext cx="2774343" cy="277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15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Used by God vs “USED” by God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379012" y="1539551"/>
            <a:ext cx="11433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Potter vs the Pot</a:t>
            </a: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173273-3829-4F83-8E0C-96EA12752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055564"/>
            <a:ext cx="2774343" cy="2774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99A876-EA1B-4CE8-9AA0-085BC4A8F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61" y="2987647"/>
            <a:ext cx="2910178" cy="291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72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Used by God vs “USED” by God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379012" y="1539551"/>
            <a:ext cx="11433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The Potter vs the Pot</a:t>
            </a: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173273-3829-4F83-8E0C-96EA12752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055564"/>
            <a:ext cx="2774343" cy="2774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99A876-EA1B-4CE8-9AA0-085BC4A8F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61" y="2987647"/>
            <a:ext cx="2910178" cy="29101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D4DEDB-407B-4186-ADD9-084BE3598C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459" y="2362240"/>
            <a:ext cx="2774342" cy="416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79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OK. But HOW?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1 Corinthians 10:31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Colossians 3:17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1 Peter 4:10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247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OK. But HOW?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1 Corinthians 10:31</a:t>
            </a: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So, whether you eat or drink, or whatever you do, do all to the glory of God.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706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OK. But HOW?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1 Corinthians 10:31</a:t>
            </a: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So, whether you eat or drink, or whatever you do, do all to the glory of God.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“All” means all!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945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OK. But HOW?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Colossians 3:17</a:t>
            </a: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And whatever you do, in word or deed, do everything in the name of the Lord Jesus, giving thanks to God the Father through him.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521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OK. But HOW?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Colossians 3:17</a:t>
            </a: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And whatever you do, in word or deed, do everything in the name of the Lord Jesus, giving thanks to God the Father through him.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320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Do your 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DEEDS glorify God?</a:t>
            </a:r>
          </a:p>
          <a:p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988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60"/>
            <a:ext cx="10515600" cy="942391"/>
          </a:xfrm>
        </p:spPr>
        <p:txBody>
          <a:bodyPr anchor="t">
            <a:normAutofit/>
          </a:bodyPr>
          <a:lstStyle/>
          <a:p>
            <a:pPr algn="ctr"/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OK. But HOW?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47419-46DB-4058-BBDB-05866D8CB594}"/>
              </a:ext>
            </a:extLst>
          </p:cNvPr>
          <p:cNvSpPr txBox="1"/>
          <p:nvPr/>
        </p:nvSpPr>
        <p:spPr>
          <a:xfrm>
            <a:off x="643811" y="1367193"/>
            <a:ext cx="109043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1 Peter 4:10</a:t>
            </a:r>
          </a:p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As each has received a gift, use it to serve one another, as good stewards of God's varied grace.</a:t>
            </a:r>
          </a:p>
          <a:p>
            <a:endParaRPr lang="en-US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Use what God gave you to do HIS WORK!</a:t>
            </a:r>
          </a:p>
          <a:p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858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78ED-75BA-4B16-BC4D-D0CEE0E5C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991" y="422566"/>
            <a:ext cx="11374017" cy="2387600"/>
          </a:xfrm>
        </p:spPr>
        <p:txBody>
          <a:bodyPr anchor="ctr"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Do ALL to the glory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of GOD</a:t>
            </a:r>
          </a:p>
        </p:txBody>
      </p:sp>
    </p:spTree>
    <p:extLst>
      <p:ext uri="{BB962C8B-B14F-4D97-AF65-F5344CB8AC3E}">
        <p14:creationId xmlns:p14="http://schemas.microsoft.com/office/powerpoint/2010/main" val="853712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580</Words>
  <Application>Microsoft Office PowerPoint</Application>
  <PresentationFormat>Widescreen</PresentationFormat>
  <Paragraphs>86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Office Theme</vt:lpstr>
      <vt:lpstr>PowerPoint Presentation</vt:lpstr>
      <vt:lpstr>Do ALL to the glory of GOD</vt:lpstr>
      <vt:lpstr>Ask yourself What is your PURPOSE? </vt:lpstr>
      <vt:lpstr>PowerPoint Presentation</vt:lpstr>
      <vt:lpstr>Ask yourself What is your PURPOSE? </vt:lpstr>
      <vt:lpstr>The WORLD says…</vt:lpstr>
      <vt:lpstr>The WORD says…</vt:lpstr>
      <vt:lpstr>The WORD says…</vt:lpstr>
      <vt:lpstr>The WORD says…</vt:lpstr>
      <vt:lpstr>The WORD says…</vt:lpstr>
      <vt:lpstr>Used by God vs “USED” by God </vt:lpstr>
      <vt:lpstr>Used by God vs “USED” by God</vt:lpstr>
      <vt:lpstr>Used by God vs “USED” by God</vt:lpstr>
      <vt:lpstr>Used by God vs “USED” by God</vt:lpstr>
      <vt:lpstr>Used by God vs “USED” by God</vt:lpstr>
      <vt:lpstr>Used by God vs “USED” by God</vt:lpstr>
      <vt:lpstr>Used by God vs “USED” by God</vt:lpstr>
      <vt:lpstr>OK. But HOW?</vt:lpstr>
      <vt:lpstr>OK. But HOW?</vt:lpstr>
      <vt:lpstr>OK. But HOW?</vt:lpstr>
      <vt:lpstr>OK. But HOW?</vt:lpstr>
      <vt:lpstr>OK. But HOW?</vt:lpstr>
      <vt:lpstr>OK. But HOW?</vt:lpstr>
      <vt:lpstr>Do ALL to the glory of GOD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you living for?</dc:title>
  <dc:creator>Trint Ladd</dc:creator>
  <cp:lastModifiedBy>Trint Ladd</cp:lastModifiedBy>
  <cp:revision>19</cp:revision>
  <dcterms:created xsi:type="dcterms:W3CDTF">2022-01-25T17:38:11Z</dcterms:created>
  <dcterms:modified xsi:type="dcterms:W3CDTF">2022-04-06T17:48:55Z</dcterms:modified>
</cp:coreProperties>
</file>