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6" r:id="rId3"/>
    <p:sldId id="257" r:id="rId4"/>
    <p:sldId id="274" r:id="rId5"/>
    <p:sldId id="259" r:id="rId6"/>
    <p:sldId id="279" r:id="rId7"/>
    <p:sldId id="277" r:id="rId8"/>
    <p:sldId id="278" r:id="rId9"/>
    <p:sldId id="280" r:id="rId10"/>
    <p:sldId id="283" r:id="rId11"/>
    <p:sldId id="281" r:id="rId12"/>
    <p:sldId id="282" r:id="rId13"/>
    <p:sldId id="2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5" autoAdjust="0"/>
    <p:restoredTop sz="94660"/>
  </p:normalViewPr>
  <p:slideViewPr>
    <p:cSldViewPr snapToGrid="0">
      <p:cViewPr varScale="1">
        <p:scale>
          <a:sx n="120" d="100"/>
          <a:sy n="120" d="100"/>
        </p:scale>
        <p:origin x="20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6B6F7-ACEF-4682-9DF7-9A2EAE9371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8C7927-CC8B-4D6E-99C7-8E61ABD8F9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5115DA-AC9E-4F86-878A-CA0B050AC201}"/>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5" name="Footer Placeholder 4">
            <a:extLst>
              <a:ext uri="{FF2B5EF4-FFF2-40B4-BE49-F238E27FC236}">
                <a16:creationId xmlns:a16="http://schemas.microsoft.com/office/drawing/2014/main" id="{42CF563E-A5C8-4DEC-8DD0-B7FEF6C16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8E2E26-127A-4683-9439-6D8841EFE0CC}"/>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1789606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2392E-84E0-470F-91B1-31C157B10F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95640F-6D48-4419-A1B0-E3D8A6F6D8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83FFE9-E6B1-4FA1-82F9-A41DDBAA7D92}"/>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5" name="Footer Placeholder 4">
            <a:extLst>
              <a:ext uri="{FF2B5EF4-FFF2-40B4-BE49-F238E27FC236}">
                <a16:creationId xmlns:a16="http://schemas.microsoft.com/office/drawing/2014/main" id="{E29DD82D-55AE-47D1-85FA-FFFB1C6D4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8D1A6-11BD-453F-907C-4B952ABE8F99}"/>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315760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595D-69B0-426C-A75B-203CEC519D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EF9EFE-CB92-4D3D-A1D6-9911D127E8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E1FACD-F29A-474A-B34E-D2B7F853929A}"/>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5" name="Footer Placeholder 4">
            <a:extLst>
              <a:ext uri="{FF2B5EF4-FFF2-40B4-BE49-F238E27FC236}">
                <a16:creationId xmlns:a16="http://schemas.microsoft.com/office/drawing/2014/main" id="{EF3ACA65-B9AB-420E-BD2B-CD17917DD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56B041-E688-44A3-8934-CF5CB346CF24}"/>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570826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A613A-9EF6-4C60-8CBE-E37AF7FA18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FE730C-6BE5-4D84-BCB5-C3AC603886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A90BB4-F79D-48E8-8023-5FB5CDCBED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33F9DB-2024-4716-864F-9DF045DB2114}"/>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6" name="Footer Placeholder 5">
            <a:extLst>
              <a:ext uri="{FF2B5EF4-FFF2-40B4-BE49-F238E27FC236}">
                <a16:creationId xmlns:a16="http://schemas.microsoft.com/office/drawing/2014/main" id="{1A557A42-8AD2-4790-ABD9-64F37928CE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800E6B-6074-478E-85F3-C25EDEF113C9}"/>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2407075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1B637-BB2E-47CD-A1F4-023449D36B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709290-CD51-404A-9297-9082B4A9AC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C60628-4976-4106-B92A-6E218FD81F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71F0DB-4BC0-4BC3-882E-3983EE8B99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ED60EE-56E7-41CE-A18F-2D062A5603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0EE6DB-32AC-4359-874B-3CCA5FC77A03}"/>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8" name="Footer Placeholder 7">
            <a:extLst>
              <a:ext uri="{FF2B5EF4-FFF2-40B4-BE49-F238E27FC236}">
                <a16:creationId xmlns:a16="http://schemas.microsoft.com/office/drawing/2014/main" id="{9E89A92A-A963-4470-8EE1-06D3665469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09925A-1FEE-4C15-9D0E-92E9CC908CD5}"/>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186196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4D89-DD1F-46CB-8520-F05ED799BB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F14C1B-7463-41E1-A79C-8AFD043CAD6E}"/>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4" name="Footer Placeholder 3">
            <a:extLst>
              <a:ext uri="{FF2B5EF4-FFF2-40B4-BE49-F238E27FC236}">
                <a16:creationId xmlns:a16="http://schemas.microsoft.com/office/drawing/2014/main" id="{6F9BDC27-B000-47C0-8ADB-C6477A025E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12B5EA-F1E7-4D8C-BEA5-C85AC882B7A1}"/>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351738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0C6819-DE25-409A-BAD3-10959A3D9B69}"/>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3" name="Footer Placeholder 2">
            <a:extLst>
              <a:ext uri="{FF2B5EF4-FFF2-40B4-BE49-F238E27FC236}">
                <a16:creationId xmlns:a16="http://schemas.microsoft.com/office/drawing/2014/main" id="{4A5D6EE9-6506-463B-B7EB-6A6A029B42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E2B26F-B304-4CEF-BBBD-FBB90DA6C940}"/>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1450187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8345-EFFB-4020-BEF8-710C1FDE07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7A875D-9655-4B10-A5EA-D4B5B6734D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B1CA08-153E-445C-A21C-0E05890282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E92F7B-8F39-44CC-B881-7352CDD6B3CE}"/>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6" name="Footer Placeholder 5">
            <a:extLst>
              <a:ext uri="{FF2B5EF4-FFF2-40B4-BE49-F238E27FC236}">
                <a16:creationId xmlns:a16="http://schemas.microsoft.com/office/drawing/2014/main" id="{DDFA98E5-2274-47F3-9565-DD62403F4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F2CBD0-C6CE-4376-8BBE-64BC6E19DC4C}"/>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773971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DDCE-D4CF-40B0-90B9-F2AF1A0239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21A482-09A8-4A3C-AAFB-F2644520E5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C02BCC-466A-4407-B187-208A07AE5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B689C7-B648-4695-939A-3C07FB8A8A3A}"/>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6" name="Footer Placeholder 5">
            <a:extLst>
              <a:ext uri="{FF2B5EF4-FFF2-40B4-BE49-F238E27FC236}">
                <a16:creationId xmlns:a16="http://schemas.microsoft.com/office/drawing/2014/main" id="{665C14F6-62EA-4987-83C2-42E926B3A3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4647AE-A0A2-4132-8B11-F2E1757BF600}"/>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3036894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3137E-B9CF-4B34-9AD9-8E6EC428A4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6A5744-32C0-45FF-B85E-C2E91F7DA5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EE5A78-02EB-4BEB-8F28-4AEA5F671A19}"/>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5" name="Footer Placeholder 4">
            <a:extLst>
              <a:ext uri="{FF2B5EF4-FFF2-40B4-BE49-F238E27FC236}">
                <a16:creationId xmlns:a16="http://schemas.microsoft.com/office/drawing/2014/main" id="{F26B4179-FE53-4A41-9308-C4FECBB993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D769DE-205A-46AA-93DC-67C499176CF4}"/>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2559903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0A5ADC-7800-4678-976D-3B45F46BFC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64E27-2596-4E1D-A948-FF21E588B5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1271A-AE6D-41A0-9006-DCF122CD1A6A}"/>
              </a:ext>
            </a:extLst>
          </p:cNvPr>
          <p:cNvSpPr>
            <a:spLocks noGrp="1"/>
          </p:cNvSpPr>
          <p:nvPr>
            <p:ph type="dt" sz="half" idx="10"/>
          </p:nvPr>
        </p:nvSpPr>
        <p:spPr/>
        <p:txBody>
          <a:bodyPr/>
          <a:lstStyle/>
          <a:p>
            <a:fld id="{061F2521-3324-4ADB-A6F7-AB62B1BEFB41}" type="datetimeFigureOut">
              <a:rPr lang="en-US" smtClean="0"/>
              <a:t>6/27/2022</a:t>
            </a:fld>
            <a:endParaRPr lang="en-US"/>
          </a:p>
        </p:txBody>
      </p:sp>
      <p:sp>
        <p:nvSpPr>
          <p:cNvPr id="5" name="Footer Placeholder 4">
            <a:extLst>
              <a:ext uri="{FF2B5EF4-FFF2-40B4-BE49-F238E27FC236}">
                <a16:creationId xmlns:a16="http://schemas.microsoft.com/office/drawing/2014/main" id="{2F345C1C-AAF9-44FF-93E5-6CA57ABBD5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06BFA-0572-4A25-9338-552B108F216E}"/>
              </a:ext>
            </a:extLst>
          </p:cNvPr>
          <p:cNvSpPr>
            <a:spLocks noGrp="1"/>
          </p:cNvSpPr>
          <p:nvPr>
            <p:ph type="sldNum" sz="quarter" idx="12"/>
          </p:nvPr>
        </p:nvSpPr>
        <p:spPr/>
        <p:txBody>
          <a:bodyPr/>
          <a:lstStyle/>
          <a:p>
            <a:fld id="{90D699B0-C003-4325-95F6-BEE809AC843B}" type="slidenum">
              <a:rPr lang="en-US" smtClean="0"/>
              <a:t>‹#›</a:t>
            </a:fld>
            <a:endParaRPr lang="en-US"/>
          </a:p>
        </p:txBody>
      </p:sp>
    </p:spTree>
    <p:extLst>
      <p:ext uri="{BB962C8B-B14F-4D97-AF65-F5344CB8AC3E}">
        <p14:creationId xmlns:p14="http://schemas.microsoft.com/office/powerpoint/2010/main" val="865538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2000"/>
            <a:lum/>
          </a:blip>
          <a:srcRect/>
          <a:stretch>
            <a:fillRect t="-13000" b="-13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7D7E4F-1542-4BBB-BCD6-86ADDD5F99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F872C6-6A9D-4709-B860-5F673D309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B5305-47E0-4492-9E28-9D4A98FC8E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F2521-3324-4ADB-A6F7-AB62B1BEFB41}" type="datetimeFigureOut">
              <a:rPr lang="en-US" smtClean="0"/>
              <a:t>6/27/2022</a:t>
            </a:fld>
            <a:endParaRPr lang="en-US"/>
          </a:p>
        </p:txBody>
      </p:sp>
      <p:sp>
        <p:nvSpPr>
          <p:cNvPr id="5" name="Footer Placeholder 4">
            <a:extLst>
              <a:ext uri="{FF2B5EF4-FFF2-40B4-BE49-F238E27FC236}">
                <a16:creationId xmlns:a16="http://schemas.microsoft.com/office/drawing/2014/main" id="{30CD4E3D-88F2-4F9E-8317-5D7C904B08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B1EC73-BB95-4361-B8B2-8EF2358547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699B0-C003-4325-95F6-BEE809AC843B}" type="slidenum">
              <a:rPr lang="en-US" smtClean="0"/>
              <a:t>‹#›</a:t>
            </a:fld>
            <a:endParaRPr lang="en-US"/>
          </a:p>
        </p:txBody>
      </p:sp>
    </p:spTree>
    <p:extLst>
      <p:ext uri="{BB962C8B-B14F-4D97-AF65-F5344CB8AC3E}">
        <p14:creationId xmlns:p14="http://schemas.microsoft.com/office/powerpoint/2010/main" val="2963358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59B3BC-4145-9A09-2E62-FAE940278485}"/>
              </a:ext>
            </a:extLst>
          </p:cNvPr>
          <p:cNvSpPr>
            <a:spLocks noGrp="1"/>
          </p:cNvSpPr>
          <p:nvPr>
            <p:ph idx="1"/>
          </p:nvPr>
        </p:nvSpPr>
        <p:spPr>
          <a:xfrm>
            <a:off x="838200" y="711200"/>
            <a:ext cx="10515600" cy="5465763"/>
          </a:xfrm>
        </p:spPr>
        <p:txBody>
          <a:bodyPr/>
          <a:lstStyle/>
          <a:p>
            <a:endParaRPr lang="en-US" dirty="0"/>
          </a:p>
        </p:txBody>
      </p:sp>
    </p:spTree>
    <p:extLst>
      <p:ext uri="{BB962C8B-B14F-4D97-AF65-F5344CB8AC3E}">
        <p14:creationId xmlns:p14="http://schemas.microsoft.com/office/powerpoint/2010/main" val="296699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9938D1-5E71-15E9-23B2-BD16F6098F2D}"/>
              </a:ext>
            </a:extLst>
          </p:cNvPr>
          <p:cNvSpPr txBox="1"/>
          <p:nvPr/>
        </p:nvSpPr>
        <p:spPr>
          <a:xfrm>
            <a:off x="1690255" y="3429000"/>
            <a:ext cx="8931563" cy="1569660"/>
          </a:xfrm>
          <a:prstGeom prst="rect">
            <a:avLst/>
          </a:prstGeom>
          <a:noFill/>
        </p:spPr>
        <p:txBody>
          <a:bodyPr wrap="square" rtlCol="0">
            <a:spAutoFit/>
          </a:bodyPr>
          <a:lstStyle/>
          <a:p>
            <a:r>
              <a:rPr lang="en-US" sz="9600" dirty="0"/>
              <a:t>WHO ARE YOU??</a:t>
            </a:r>
          </a:p>
        </p:txBody>
      </p:sp>
    </p:spTree>
    <p:extLst>
      <p:ext uri="{BB962C8B-B14F-4D97-AF65-F5344CB8AC3E}">
        <p14:creationId xmlns:p14="http://schemas.microsoft.com/office/powerpoint/2010/main" val="1636270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a:xfrm>
            <a:off x="1783772" y="2371724"/>
            <a:ext cx="8624455" cy="1325563"/>
          </a:xfrm>
        </p:spPr>
        <p:txBody>
          <a:bodyPr>
            <a:normAutofit/>
          </a:bodyPr>
          <a:lstStyle/>
          <a:p>
            <a:pPr algn="ctr"/>
            <a:r>
              <a:rPr lang="en-US" sz="8000" b="1" dirty="0">
                <a:latin typeface="+mn-lt"/>
              </a:rPr>
              <a:t>JACOB</a:t>
            </a:r>
          </a:p>
        </p:txBody>
      </p:sp>
    </p:spTree>
    <p:extLst>
      <p:ext uri="{BB962C8B-B14F-4D97-AF65-F5344CB8AC3E}">
        <p14:creationId xmlns:p14="http://schemas.microsoft.com/office/powerpoint/2010/main" val="1482319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a:xfrm>
            <a:off x="1783772" y="2371724"/>
            <a:ext cx="8624455" cy="1325563"/>
          </a:xfrm>
        </p:spPr>
        <p:txBody>
          <a:bodyPr>
            <a:normAutofit/>
          </a:bodyPr>
          <a:lstStyle/>
          <a:p>
            <a:pPr algn="ctr"/>
            <a:r>
              <a:rPr lang="en-US" sz="8000" b="1" dirty="0">
                <a:latin typeface="+mn-lt"/>
              </a:rPr>
              <a:t>JACOB</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2128981" y="3697287"/>
            <a:ext cx="7934038" cy="2470440"/>
          </a:xfrm>
        </p:spPr>
        <p:txBody>
          <a:bodyPr>
            <a:normAutofit/>
          </a:bodyPr>
          <a:lstStyle/>
          <a:p>
            <a:pPr marL="0" indent="0" algn="ctr">
              <a:buNone/>
            </a:pPr>
            <a:r>
              <a:rPr lang="en-US" sz="4800" dirty="0"/>
              <a:t>“Heel Grabber”</a:t>
            </a:r>
          </a:p>
          <a:p>
            <a:pPr marL="0" indent="0" algn="ctr">
              <a:buNone/>
            </a:pPr>
            <a:r>
              <a:rPr lang="en-US" sz="4800" dirty="0"/>
              <a:t>“Trickster”</a:t>
            </a:r>
          </a:p>
          <a:p>
            <a:pPr marL="0" indent="0" algn="ctr">
              <a:buNone/>
            </a:pPr>
            <a:r>
              <a:rPr lang="en-US" sz="4800" dirty="0"/>
              <a:t>“Con man”</a:t>
            </a:r>
          </a:p>
        </p:txBody>
      </p:sp>
    </p:spTree>
    <p:extLst>
      <p:ext uri="{BB962C8B-B14F-4D97-AF65-F5344CB8AC3E}">
        <p14:creationId xmlns:p14="http://schemas.microsoft.com/office/powerpoint/2010/main" val="3090277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1459345" y="2309092"/>
            <a:ext cx="9273309" cy="3849399"/>
          </a:xfrm>
        </p:spPr>
        <p:txBody>
          <a:bodyPr>
            <a:normAutofit lnSpcReduction="10000"/>
          </a:bodyPr>
          <a:lstStyle/>
          <a:p>
            <a:pPr marL="0" indent="0">
              <a:buNone/>
            </a:pPr>
            <a:r>
              <a:rPr lang="en-US" dirty="0"/>
              <a:t>Gen 32:13-15, 20</a:t>
            </a:r>
          </a:p>
          <a:p>
            <a:pPr marL="0" indent="0">
              <a:buNone/>
            </a:pPr>
            <a:r>
              <a:rPr lang="en-US" dirty="0"/>
              <a:t>…From what he had with him he took a present for his brother Esau, two hundred female goats and twenty male goats, two hundred ewes and twenty rams, thirty milking camels and their calves, forty cows and ten bulls, twenty female donkeys and ten male donkeys.</a:t>
            </a:r>
          </a:p>
          <a:p>
            <a:pPr marL="0" indent="0">
              <a:buNone/>
            </a:pPr>
            <a:endParaRPr lang="en-US" dirty="0"/>
          </a:p>
          <a:p>
            <a:pPr marL="0" indent="0">
              <a:buNone/>
            </a:pPr>
            <a:r>
              <a:rPr lang="en-US" dirty="0"/>
              <a:t>…For he thought, “I may appease him with the present that goes ahead of me… Perhaps he will accept me.”</a:t>
            </a:r>
          </a:p>
        </p:txBody>
      </p:sp>
    </p:spTree>
    <p:extLst>
      <p:ext uri="{BB962C8B-B14F-4D97-AF65-F5344CB8AC3E}">
        <p14:creationId xmlns:p14="http://schemas.microsoft.com/office/powerpoint/2010/main" val="771759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1459345" y="2309092"/>
            <a:ext cx="9273309" cy="3849399"/>
          </a:xfrm>
        </p:spPr>
        <p:txBody>
          <a:bodyPr>
            <a:normAutofit/>
          </a:bodyPr>
          <a:lstStyle/>
          <a:p>
            <a:pPr marL="0" indent="0">
              <a:buNone/>
            </a:pPr>
            <a:r>
              <a:rPr lang="en-US" dirty="0"/>
              <a:t>Gen 32:22-23</a:t>
            </a:r>
          </a:p>
          <a:p>
            <a:pPr marL="0" indent="0">
              <a:lnSpc>
                <a:spcPct val="150000"/>
              </a:lnSpc>
              <a:buNone/>
            </a:pPr>
            <a:r>
              <a:rPr lang="en-US" dirty="0"/>
              <a:t>The same night he arose and took his two wives, his two female servants, and his eleven children, and crossed the ford of the Jabbok. He took them and sent them across the stream, and everything else that he had.</a:t>
            </a:r>
          </a:p>
        </p:txBody>
      </p:sp>
    </p:spTree>
    <p:extLst>
      <p:ext uri="{BB962C8B-B14F-4D97-AF65-F5344CB8AC3E}">
        <p14:creationId xmlns:p14="http://schemas.microsoft.com/office/powerpoint/2010/main" val="1039993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1459345" y="2309092"/>
            <a:ext cx="9273309" cy="3849399"/>
          </a:xfrm>
        </p:spPr>
        <p:txBody>
          <a:bodyPr>
            <a:normAutofit/>
          </a:bodyPr>
          <a:lstStyle/>
          <a:p>
            <a:pPr marL="0" indent="0">
              <a:buNone/>
            </a:pPr>
            <a:r>
              <a:rPr lang="en-US" dirty="0"/>
              <a:t>Gen 32:24</a:t>
            </a:r>
          </a:p>
          <a:p>
            <a:pPr marL="0" indent="0">
              <a:buNone/>
            </a:pPr>
            <a:endParaRPr lang="en-US" sz="4000" b="0" i="0" dirty="0">
              <a:solidFill>
                <a:srgbClr val="000000"/>
              </a:solidFill>
              <a:effectLst/>
            </a:endParaRPr>
          </a:p>
          <a:p>
            <a:pPr marL="0" indent="0">
              <a:buNone/>
            </a:pPr>
            <a:r>
              <a:rPr lang="en-US" sz="5400" b="0" i="0" dirty="0">
                <a:solidFill>
                  <a:srgbClr val="000000"/>
                </a:solidFill>
                <a:effectLst/>
              </a:rPr>
              <a:t>And Jacob was left alone…</a:t>
            </a:r>
            <a:endParaRPr lang="en-US" sz="5400" dirty="0"/>
          </a:p>
        </p:txBody>
      </p:sp>
    </p:spTree>
    <p:extLst>
      <p:ext uri="{BB962C8B-B14F-4D97-AF65-F5344CB8AC3E}">
        <p14:creationId xmlns:p14="http://schemas.microsoft.com/office/powerpoint/2010/main" val="3485654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1459345" y="2309092"/>
            <a:ext cx="9273309" cy="3849399"/>
          </a:xfrm>
        </p:spPr>
        <p:txBody>
          <a:bodyPr>
            <a:normAutofit lnSpcReduction="10000"/>
          </a:bodyPr>
          <a:lstStyle/>
          <a:p>
            <a:pPr marL="0" indent="0">
              <a:buNone/>
            </a:pPr>
            <a:r>
              <a:rPr lang="en-US" dirty="0"/>
              <a:t>Gen 32:24-26</a:t>
            </a:r>
          </a:p>
          <a:p>
            <a:pPr marL="0" indent="0">
              <a:lnSpc>
                <a:spcPct val="150000"/>
              </a:lnSpc>
              <a:buNone/>
            </a:pPr>
            <a:r>
              <a:rPr lang="en-US" sz="2600" dirty="0"/>
              <a:t>And Jacob was left alone. And a man wrestled with him until the breaking of the day. When the man saw that he did not prevail against Jacob, he touched his hip socket, and Jacob's hip was put out of joint as he wrestled with him. Then he said, “Let me go, for the day has broken.” But Jacob said, “I will not let you go unless you bless me.” </a:t>
            </a:r>
          </a:p>
        </p:txBody>
      </p:sp>
    </p:spTree>
    <p:extLst>
      <p:ext uri="{BB962C8B-B14F-4D97-AF65-F5344CB8AC3E}">
        <p14:creationId xmlns:p14="http://schemas.microsoft.com/office/powerpoint/2010/main" val="1765884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1459345" y="2309092"/>
            <a:ext cx="9273309" cy="3849399"/>
          </a:xfrm>
        </p:spPr>
        <p:txBody>
          <a:bodyPr>
            <a:normAutofit/>
          </a:bodyPr>
          <a:lstStyle/>
          <a:p>
            <a:pPr marL="0" indent="0">
              <a:buNone/>
            </a:pPr>
            <a:r>
              <a:rPr lang="en-US" dirty="0"/>
              <a:t>Gen 32:27</a:t>
            </a:r>
          </a:p>
          <a:p>
            <a:pPr marL="0" indent="0">
              <a:lnSpc>
                <a:spcPct val="150000"/>
              </a:lnSpc>
              <a:buNone/>
            </a:pPr>
            <a:r>
              <a:rPr lang="en-US" sz="4000" dirty="0"/>
              <a:t>And he said to him, “What is your name?”</a:t>
            </a:r>
          </a:p>
          <a:p>
            <a:pPr marL="0" indent="0">
              <a:lnSpc>
                <a:spcPct val="150000"/>
              </a:lnSpc>
              <a:buNone/>
            </a:pPr>
            <a:r>
              <a:rPr lang="en-US" sz="4000" dirty="0"/>
              <a:t>And he said…</a:t>
            </a:r>
          </a:p>
        </p:txBody>
      </p:sp>
    </p:spTree>
    <p:extLst>
      <p:ext uri="{BB962C8B-B14F-4D97-AF65-F5344CB8AC3E}">
        <p14:creationId xmlns:p14="http://schemas.microsoft.com/office/powerpoint/2010/main" val="4085259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a:xfrm>
            <a:off x="1783772" y="2371724"/>
            <a:ext cx="8624455" cy="1325563"/>
          </a:xfrm>
        </p:spPr>
        <p:txBody>
          <a:bodyPr>
            <a:normAutofit/>
          </a:bodyPr>
          <a:lstStyle/>
          <a:p>
            <a:pPr algn="ctr"/>
            <a:r>
              <a:rPr lang="en-US" sz="8000" b="1" dirty="0">
                <a:latin typeface="+mn-lt"/>
              </a:rPr>
              <a:t>JACOB</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2128981" y="3697287"/>
            <a:ext cx="7934038" cy="2470440"/>
          </a:xfrm>
        </p:spPr>
        <p:txBody>
          <a:bodyPr>
            <a:normAutofit/>
          </a:bodyPr>
          <a:lstStyle/>
          <a:p>
            <a:pPr marL="0" indent="0" algn="ctr">
              <a:buNone/>
            </a:pPr>
            <a:r>
              <a:rPr lang="en-US" sz="4800" dirty="0"/>
              <a:t>“Heel Grabber”</a:t>
            </a:r>
          </a:p>
          <a:p>
            <a:pPr marL="0" indent="0" algn="ctr">
              <a:buNone/>
            </a:pPr>
            <a:r>
              <a:rPr lang="en-US" sz="4800" dirty="0"/>
              <a:t>“Trickster”</a:t>
            </a:r>
          </a:p>
          <a:p>
            <a:pPr marL="0" indent="0" algn="ctr">
              <a:buNone/>
            </a:pPr>
            <a:r>
              <a:rPr lang="en-US" sz="4800" dirty="0"/>
              <a:t>“Con man”</a:t>
            </a:r>
          </a:p>
        </p:txBody>
      </p:sp>
    </p:spTree>
    <p:extLst>
      <p:ext uri="{BB962C8B-B14F-4D97-AF65-F5344CB8AC3E}">
        <p14:creationId xmlns:p14="http://schemas.microsoft.com/office/powerpoint/2010/main" val="3125391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1459345" y="2309092"/>
            <a:ext cx="9273309" cy="3849399"/>
          </a:xfrm>
        </p:spPr>
        <p:txBody>
          <a:bodyPr>
            <a:normAutofit/>
          </a:bodyPr>
          <a:lstStyle/>
          <a:p>
            <a:pPr marL="0" indent="0">
              <a:buNone/>
            </a:pPr>
            <a:r>
              <a:rPr lang="en-US" dirty="0"/>
              <a:t>Gen 32:28</a:t>
            </a:r>
          </a:p>
          <a:p>
            <a:pPr marL="0" indent="0">
              <a:lnSpc>
                <a:spcPct val="150000"/>
              </a:lnSpc>
              <a:buNone/>
            </a:pPr>
            <a:r>
              <a:rPr lang="en-US" sz="3600" dirty="0"/>
              <a:t>Then he said, “Your name shall no longer be called Jacob, but Israel, for you have striven with God and with men, and have prevailed.”</a:t>
            </a:r>
          </a:p>
        </p:txBody>
      </p:sp>
    </p:spTree>
    <p:extLst>
      <p:ext uri="{BB962C8B-B14F-4D97-AF65-F5344CB8AC3E}">
        <p14:creationId xmlns:p14="http://schemas.microsoft.com/office/powerpoint/2010/main" val="105029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F7E1-84FF-4F4B-8B16-634542D09B9B}"/>
              </a:ext>
            </a:extLst>
          </p:cNvPr>
          <p:cNvSpPr>
            <a:spLocks noGrp="1"/>
          </p:cNvSpPr>
          <p:nvPr>
            <p:ph type="title"/>
          </p:nvPr>
        </p:nvSpPr>
        <p:spPr>
          <a:xfrm>
            <a:off x="1783772" y="2371724"/>
            <a:ext cx="8624455" cy="1325563"/>
          </a:xfrm>
        </p:spPr>
        <p:txBody>
          <a:bodyPr>
            <a:normAutofit/>
          </a:bodyPr>
          <a:lstStyle/>
          <a:p>
            <a:pPr algn="ctr"/>
            <a:r>
              <a:rPr lang="en-US" sz="8000" b="1" dirty="0">
                <a:latin typeface="+mn-lt"/>
              </a:rPr>
              <a:t>ISRAEL</a:t>
            </a:r>
          </a:p>
        </p:txBody>
      </p:sp>
      <p:sp>
        <p:nvSpPr>
          <p:cNvPr id="3" name="Content Placeholder 2">
            <a:extLst>
              <a:ext uri="{FF2B5EF4-FFF2-40B4-BE49-F238E27FC236}">
                <a16:creationId xmlns:a16="http://schemas.microsoft.com/office/drawing/2014/main" id="{175B1BA4-7F78-430F-8883-88EFECED43DF}"/>
              </a:ext>
            </a:extLst>
          </p:cNvPr>
          <p:cNvSpPr>
            <a:spLocks noGrp="1"/>
          </p:cNvSpPr>
          <p:nvPr>
            <p:ph idx="1"/>
          </p:nvPr>
        </p:nvSpPr>
        <p:spPr>
          <a:xfrm>
            <a:off x="2128981" y="3697287"/>
            <a:ext cx="7934038" cy="2470440"/>
          </a:xfrm>
        </p:spPr>
        <p:txBody>
          <a:bodyPr>
            <a:normAutofit/>
          </a:bodyPr>
          <a:lstStyle/>
          <a:p>
            <a:pPr marL="0" indent="0" algn="ctr">
              <a:buNone/>
            </a:pPr>
            <a:r>
              <a:rPr lang="en-US" sz="4800" dirty="0"/>
              <a:t>“Strives with God”</a:t>
            </a:r>
          </a:p>
          <a:p>
            <a:pPr marL="0" indent="0" algn="ctr">
              <a:buNone/>
            </a:pPr>
            <a:r>
              <a:rPr lang="en-US" sz="4800" dirty="0"/>
              <a:t>(Fight, struggle, wrestle)</a:t>
            </a:r>
          </a:p>
          <a:p>
            <a:pPr marL="0" indent="0" algn="ctr">
              <a:buNone/>
            </a:pPr>
            <a:r>
              <a:rPr lang="en-US" sz="4800" dirty="0"/>
              <a:t>Also, “God Rules”</a:t>
            </a:r>
          </a:p>
        </p:txBody>
      </p:sp>
    </p:spTree>
    <p:extLst>
      <p:ext uri="{BB962C8B-B14F-4D97-AF65-F5344CB8AC3E}">
        <p14:creationId xmlns:p14="http://schemas.microsoft.com/office/powerpoint/2010/main" val="3226709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9938D1-5E71-15E9-23B2-BD16F6098F2D}"/>
              </a:ext>
            </a:extLst>
          </p:cNvPr>
          <p:cNvSpPr txBox="1"/>
          <p:nvPr/>
        </p:nvSpPr>
        <p:spPr>
          <a:xfrm>
            <a:off x="1690255" y="3429000"/>
            <a:ext cx="8931563" cy="1569660"/>
          </a:xfrm>
          <a:prstGeom prst="rect">
            <a:avLst/>
          </a:prstGeom>
          <a:noFill/>
        </p:spPr>
        <p:txBody>
          <a:bodyPr wrap="square" rtlCol="0">
            <a:spAutoFit/>
          </a:bodyPr>
          <a:lstStyle/>
          <a:p>
            <a:r>
              <a:rPr lang="en-US" sz="9600" dirty="0"/>
              <a:t>WHO ARE YOU??</a:t>
            </a:r>
          </a:p>
        </p:txBody>
      </p:sp>
    </p:spTree>
    <p:extLst>
      <p:ext uri="{BB962C8B-B14F-4D97-AF65-F5344CB8AC3E}">
        <p14:creationId xmlns:p14="http://schemas.microsoft.com/office/powerpoint/2010/main" val="1880584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TotalTime>
  <Words>325</Words>
  <Application>Microsoft Office PowerPoint</Application>
  <PresentationFormat>Widescreen</PresentationFormat>
  <Paragraphs>31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JACOB</vt:lpstr>
      <vt:lpstr>JACOB</vt:lpstr>
      <vt:lpstr>PowerPoint Presentation</vt:lpstr>
      <vt:lpstr>PowerPoint Presentation</vt:lpstr>
      <vt:lpstr>PowerPoint Presentation</vt:lpstr>
      <vt:lpstr>PowerPoint Presentation</vt:lpstr>
      <vt:lpstr>PowerPoint Presentation</vt:lpstr>
      <vt:lpstr>JACOB</vt:lpstr>
      <vt:lpstr>PowerPoint Presentation</vt:lpstr>
      <vt:lpstr>ISRAEL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Trint Ladd</dc:creator>
  <cp:lastModifiedBy>Trint Ladd</cp:lastModifiedBy>
  <cp:revision>30</cp:revision>
  <dcterms:created xsi:type="dcterms:W3CDTF">2022-01-18T04:03:54Z</dcterms:created>
  <dcterms:modified xsi:type="dcterms:W3CDTF">2022-06-27T15:44:55Z</dcterms:modified>
</cp:coreProperties>
</file>